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3" r:id="rId3"/>
    <p:sldId id="384" r:id="rId4"/>
    <p:sldId id="267" r:id="rId5"/>
    <p:sldId id="312" r:id="rId6"/>
    <p:sldId id="363" r:id="rId7"/>
    <p:sldId id="350" r:id="rId8"/>
    <p:sldId id="387" r:id="rId9"/>
    <p:sldId id="389" r:id="rId10"/>
    <p:sldId id="386" r:id="rId11"/>
  </p:sldIdLst>
  <p:sldSz cx="15125700" cy="10693400"/>
  <p:notesSz cx="9928225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00" autoAdjust="0"/>
  </p:normalViewPr>
  <p:slideViewPr>
    <p:cSldViewPr>
      <p:cViewPr varScale="1">
        <p:scale>
          <a:sx n="71" d="100"/>
          <a:sy n="71" d="100"/>
        </p:scale>
        <p:origin x="13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4CB3-659E-4975-AFBC-9FF9E39E584C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6FFC-46F5-483B-B7AF-A37AF0DDB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6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09A9B-C197-41CD-ACD3-57476EE5ED18}" type="datetimeFigureOut">
              <a:rPr lang="it-IT" smtClean="0"/>
              <a:t>23/09/2019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E3F7-870B-46C1-A5E5-F8C129E84B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60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E8B4-1CEC-4F2C-934F-2EF777524589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1">
                <a:solidFill>
                  <a:srgbClr val="E8E3D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A72D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3C10-5A35-49F3-8417-DC5D50739793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1">
                <a:solidFill>
                  <a:srgbClr val="E8E3D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504F-F75A-4F5F-A818-4BD78A04C6D1}" type="datetime1">
              <a:rPr lang="en-US" smtClean="0"/>
              <a:t>9/23/2019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0" y="10692015"/>
                </a:moveTo>
                <a:lnTo>
                  <a:pt x="15119985" y="10692015"/>
                </a:lnTo>
                <a:lnTo>
                  <a:pt x="15119985" y="0"/>
                </a:lnTo>
                <a:lnTo>
                  <a:pt x="0" y="0"/>
                </a:lnTo>
                <a:lnTo>
                  <a:pt x="0" y="10692015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1">
                <a:solidFill>
                  <a:srgbClr val="E8E3D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4B8B-D91D-452D-80C6-775A21B41990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0" y="10692015"/>
                </a:moveTo>
                <a:lnTo>
                  <a:pt x="15119985" y="10692015"/>
                </a:lnTo>
                <a:lnTo>
                  <a:pt x="15119985" y="0"/>
                </a:lnTo>
                <a:lnTo>
                  <a:pt x="0" y="0"/>
                </a:lnTo>
                <a:lnTo>
                  <a:pt x="0" y="10692015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D47B-29AC-4A11-A26F-487601659194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6090" y="655993"/>
            <a:ext cx="6673519" cy="1748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1">
                <a:solidFill>
                  <a:srgbClr val="E8E3D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494" y="3594062"/>
            <a:ext cx="14260710" cy="603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A72D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F7D7-9375-4E20-B47C-72E6A315D4F0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67" y="12"/>
            <a:ext cx="15066771" cy="905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546540" y="2852458"/>
            <a:ext cx="1358563" cy="183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4943" y="446976"/>
            <a:ext cx="1779112" cy="2326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75575" y="4473397"/>
            <a:ext cx="140335" cy="258445"/>
          </a:xfrm>
          <a:custGeom>
            <a:avLst/>
            <a:gdLst/>
            <a:ahLst/>
            <a:cxnLst/>
            <a:rect l="l" t="t" r="r" b="b"/>
            <a:pathLst>
              <a:path w="140334" h="258445">
                <a:moveTo>
                  <a:pt x="127112" y="52564"/>
                </a:moveTo>
                <a:lnTo>
                  <a:pt x="55238" y="52564"/>
                </a:lnTo>
                <a:lnTo>
                  <a:pt x="67526" y="53951"/>
                </a:lnTo>
                <a:lnTo>
                  <a:pt x="79478" y="57302"/>
                </a:lnTo>
                <a:lnTo>
                  <a:pt x="103913" y="84810"/>
                </a:lnTo>
                <a:lnTo>
                  <a:pt x="103634" y="89179"/>
                </a:lnTo>
                <a:lnTo>
                  <a:pt x="104942" y="93040"/>
                </a:lnTo>
                <a:lnTo>
                  <a:pt x="108249" y="107959"/>
                </a:lnTo>
                <a:lnTo>
                  <a:pt x="109728" y="123224"/>
                </a:lnTo>
                <a:lnTo>
                  <a:pt x="111691" y="138399"/>
                </a:lnTo>
                <a:lnTo>
                  <a:pt x="116448" y="153047"/>
                </a:lnTo>
                <a:lnTo>
                  <a:pt x="117642" y="155498"/>
                </a:lnTo>
                <a:lnTo>
                  <a:pt x="116880" y="158915"/>
                </a:lnTo>
                <a:lnTo>
                  <a:pt x="117279" y="226837"/>
                </a:lnTo>
                <a:lnTo>
                  <a:pt x="121604" y="251739"/>
                </a:lnTo>
                <a:lnTo>
                  <a:pt x="125147" y="257632"/>
                </a:lnTo>
                <a:lnTo>
                  <a:pt x="135866" y="257886"/>
                </a:lnTo>
                <a:lnTo>
                  <a:pt x="135447" y="250723"/>
                </a:lnTo>
                <a:lnTo>
                  <a:pt x="135295" y="245236"/>
                </a:lnTo>
                <a:lnTo>
                  <a:pt x="134803" y="236036"/>
                </a:lnTo>
                <a:lnTo>
                  <a:pt x="134179" y="226837"/>
                </a:lnTo>
                <a:lnTo>
                  <a:pt x="133700" y="217644"/>
                </a:lnTo>
                <a:lnTo>
                  <a:pt x="133644" y="208457"/>
                </a:lnTo>
                <a:lnTo>
                  <a:pt x="134535" y="185354"/>
                </a:lnTo>
                <a:lnTo>
                  <a:pt x="135609" y="162258"/>
                </a:lnTo>
                <a:lnTo>
                  <a:pt x="136792" y="138399"/>
                </a:lnTo>
                <a:lnTo>
                  <a:pt x="137860" y="116077"/>
                </a:lnTo>
                <a:lnTo>
                  <a:pt x="140299" y="115773"/>
                </a:lnTo>
                <a:lnTo>
                  <a:pt x="138493" y="104879"/>
                </a:lnTo>
                <a:lnTo>
                  <a:pt x="136724" y="93976"/>
                </a:lnTo>
                <a:lnTo>
                  <a:pt x="134744" y="83126"/>
                </a:lnTo>
                <a:lnTo>
                  <a:pt x="132310" y="72389"/>
                </a:lnTo>
                <a:lnTo>
                  <a:pt x="130366" y="63516"/>
                </a:lnTo>
                <a:lnTo>
                  <a:pt x="128102" y="54675"/>
                </a:lnTo>
                <a:lnTo>
                  <a:pt x="127112" y="52564"/>
                </a:lnTo>
                <a:close/>
              </a:path>
              <a:path w="140334" h="258445">
                <a:moveTo>
                  <a:pt x="57660" y="0"/>
                </a:moveTo>
                <a:lnTo>
                  <a:pt x="26100" y="26085"/>
                </a:lnTo>
                <a:lnTo>
                  <a:pt x="17782" y="37884"/>
                </a:lnTo>
                <a:lnTo>
                  <a:pt x="12664" y="42773"/>
                </a:lnTo>
                <a:lnTo>
                  <a:pt x="4534" y="53770"/>
                </a:lnTo>
                <a:lnTo>
                  <a:pt x="784" y="65760"/>
                </a:lnTo>
                <a:lnTo>
                  <a:pt x="0" y="78417"/>
                </a:lnTo>
                <a:lnTo>
                  <a:pt x="764" y="91414"/>
                </a:lnTo>
                <a:lnTo>
                  <a:pt x="1246" y="97586"/>
                </a:lnTo>
                <a:lnTo>
                  <a:pt x="6339" y="98602"/>
                </a:lnTo>
                <a:lnTo>
                  <a:pt x="9489" y="94437"/>
                </a:lnTo>
                <a:lnTo>
                  <a:pt x="12981" y="89750"/>
                </a:lnTo>
                <a:lnTo>
                  <a:pt x="15597" y="83515"/>
                </a:lnTo>
                <a:lnTo>
                  <a:pt x="16283" y="77685"/>
                </a:lnTo>
                <a:lnTo>
                  <a:pt x="18589" y="65757"/>
                </a:lnTo>
                <a:lnTo>
                  <a:pt x="22974" y="58275"/>
                </a:lnTo>
                <a:lnTo>
                  <a:pt x="30587" y="54234"/>
                </a:lnTo>
                <a:lnTo>
                  <a:pt x="42572" y="52628"/>
                </a:lnTo>
                <a:lnTo>
                  <a:pt x="127112" y="52564"/>
                </a:lnTo>
                <a:lnTo>
                  <a:pt x="124268" y="46502"/>
                </a:lnTo>
                <a:lnTo>
                  <a:pt x="117616" y="39636"/>
                </a:lnTo>
                <a:lnTo>
                  <a:pt x="76752" y="10718"/>
                </a:lnTo>
                <a:lnTo>
                  <a:pt x="61444" y="63"/>
                </a:lnTo>
                <a:lnTo>
                  <a:pt x="57660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923" y="2850791"/>
            <a:ext cx="988489" cy="9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74413" y="2958541"/>
            <a:ext cx="276225" cy="235585"/>
          </a:xfrm>
          <a:custGeom>
            <a:avLst/>
            <a:gdLst/>
            <a:ahLst/>
            <a:cxnLst/>
            <a:rect l="l" t="t" r="r" b="b"/>
            <a:pathLst>
              <a:path w="276225" h="235585">
                <a:moveTo>
                  <a:pt x="51769" y="46482"/>
                </a:moveTo>
                <a:lnTo>
                  <a:pt x="8623" y="62429"/>
                </a:lnTo>
                <a:lnTo>
                  <a:pt x="0" y="84555"/>
                </a:lnTo>
                <a:lnTo>
                  <a:pt x="1272" y="103846"/>
                </a:lnTo>
                <a:lnTo>
                  <a:pt x="3303" y="132257"/>
                </a:lnTo>
                <a:lnTo>
                  <a:pt x="4158" y="144848"/>
                </a:lnTo>
                <a:lnTo>
                  <a:pt x="5203" y="165366"/>
                </a:lnTo>
                <a:lnTo>
                  <a:pt x="5492" y="177126"/>
                </a:lnTo>
                <a:lnTo>
                  <a:pt x="5529" y="212455"/>
                </a:lnTo>
                <a:lnTo>
                  <a:pt x="5406" y="232511"/>
                </a:lnTo>
                <a:lnTo>
                  <a:pt x="7057" y="233527"/>
                </a:lnTo>
                <a:lnTo>
                  <a:pt x="8696" y="234467"/>
                </a:lnTo>
                <a:lnTo>
                  <a:pt x="10385" y="235470"/>
                </a:lnTo>
                <a:lnTo>
                  <a:pt x="15147" y="230543"/>
                </a:lnTo>
                <a:lnTo>
                  <a:pt x="33016" y="196071"/>
                </a:lnTo>
                <a:lnTo>
                  <a:pt x="36077" y="187972"/>
                </a:lnTo>
                <a:lnTo>
                  <a:pt x="102759" y="180509"/>
                </a:lnTo>
                <a:lnTo>
                  <a:pt x="121700" y="180276"/>
                </a:lnTo>
                <a:lnTo>
                  <a:pt x="164018" y="178968"/>
                </a:lnTo>
                <a:lnTo>
                  <a:pt x="206308" y="177126"/>
                </a:lnTo>
                <a:lnTo>
                  <a:pt x="274406" y="177126"/>
                </a:lnTo>
                <a:lnTo>
                  <a:pt x="273151" y="162817"/>
                </a:lnTo>
                <a:lnTo>
                  <a:pt x="272091" y="152057"/>
                </a:lnTo>
                <a:lnTo>
                  <a:pt x="211273" y="152057"/>
                </a:lnTo>
                <a:lnTo>
                  <a:pt x="205215" y="151714"/>
                </a:lnTo>
                <a:lnTo>
                  <a:pt x="191413" y="150624"/>
                </a:lnTo>
                <a:lnTo>
                  <a:pt x="163789" y="147931"/>
                </a:lnTo>
                <a:lnTo>
                  <a:pt x="149958" y="147027"/>
                </a:lnTo>
                <a:lnTo>
                  <a:pt x="145201" y="146829"/>
                </a:lnTo>
                <a:lnTo>
                  <a:pt x="74075" y="146829"/>
                </a:lnTo>
                <a:lnTo>
                  <a:pt x="54062" y="146700"/>
                </a:lnTo>
                <a:lnTo>
                  <a:pt x="23617" y="123063"/>
                </a:lnTo>
                <a:lnTo>
                  <a:pt x="23273" y="113233"/>
                </a:lnTo>
                <a:lnTo>
                  <a:pt x="23047" y="107569"/>
                </a:lnTo>
                <a:lnTo>
                  <a:pt x="45035" y="66474"/>
                </a:lnTo>
                <a:lnTo>
                  <a:pt x="53590" y="64744"/>
                </a:lnTo>
                <a:lnTo>
                  <a:pt x="146515" y="64744"/>
                </a:lnTo>
                <a:lnTo>
                  <a:pt x="147509" y="63588"/>
                </a:lnTo>
                <a:lnTo>
                  <a:pt x="103679" y="63588"/>
                </a:lnTo>
                <a:lnTo>
                  <a:pt x="97215" y="59588"/>
                </a:lnTo>
                <a:lnTo>
                  <a:pt x="93519" y="57594"/>
                </a:lnTo>
                <a:lnTo>
                  <a:pt x="91690" y="56578"/>
                </a:lnTo>
                <a:lnTo>
                  <a:pt x="90357" y="54368"/>
                </a:lnTo>
                <a:lnTo>
                  <a:pt x="88464" y="53809"/>
                </a:lnTo>
                <a:lnTo>
                  <a:pt x="70054" y="48931"/>
                </a:lnTo>
                <a:lnTo>
                  <a:pt x="51769" y="46482"/>
                </a:lnTo>
                <a:close/>
              </a:path>
              <a:path w="276225" h="235585">
                <a:moveTo>
                  <a:pt x="274406" y="177126"/>
                </a:moveTo>
                <a:lnTo>
                  <a:pt x="206308" y="177126"/>
                </a:lnTo>
                <a:lnTo>
                  <a:pt x="215894" y="177908"/>
                </a:lnTo>
                <a:lnTo>
                  <a:pt x="223903" y="181132"/>
                </a:lnTo>
                <a:lnTo>
                  <a:pt x="230389" y="186801"/>
                </a:lnTo>
                <a:lnTo>
                  <a:pt x="235403" y="194919"/>
                </a:lnTo>
                <a:lnTo>
                  <a:pt x="238339" y="201066"/>
                </a:lnTo>
                <a:lnTo>
                  <a:pt x="241350" y="206795"/>
                </a:lnTo>
                <a:lnTo>
                  <a:pt x="244840" y="212548"/>
                </a:lnTo>
                <a:lnTo>
                  <a:pt x="248611" y="217766"/>
                </a:lnTo>
                <a:lnTo>
                  <a:pt x="254848" y="223509"/>
                </a:lnTo>
                <a:lnTo>
                  <a:pt x="260697" y="224966"/>
                </a:lnTo>
                <a:lnTo>
                  <a:pt x="265930" y="222201"/>
                </a:lnTo>
                <a:lnTo>
                  <a:pt x="270316" y="215277"/>
                </a:lnTo>
                <a:lnTo>
                  <a:pt x="273211" y="208648"/>
                </a:lnTo>
                <a:lnTo>
                  <a:pt x="275815" y="201066"/>
                </a:lnTo>
                <a:lnTo>
                  <a:pt x="275497" y="194081"/>
                </a:lnTo>
                <a:lnTo>
                  <a:pt x="274521" y="178433"/>
                </a:lnTo>
                <a:lnTo>
                  <a:pt x="274406" y="177126"/>
                </a:lnTo>
                <a:close/>
              </a:path>
              <a:path w="276225" h="235585">
                <a:moveTo>
                  <a:pt x="226640" y="148259"/>
                </a:moveTo>
                <a:lnTo>
                  <a:pt x="217446" y="149834"/>
                </a:lnTo>
                <a:lnTo>
                  <a:pt x="211273" y="152057"/>
                </a:lnTo>
                <a:lnTo>
                  <a:pt x="272091" y="152057"/>
                </a:lnTo>
                <a:lnTo>
                  <a:pt x="272059" y="151726"/>
                </a:lnTo>
                <a:lnTo>
                  <a:pt x="232575" y="151714"/>
                </a:lnTo>
                <a:lnTo>
                  <a:pt x="226640" y="148297"/>
                </a:lnTo>
                <a:close/>
              </a:path>
              <a:path w="276225" h="235585">
                <a:moveTo>
                  <a:pt x="254835" y="45478"/>
                </a:moveTo>
                <a:lnTo>
                  <a:pt x="194357" y="45478"/>
                </a:lnTo>
                <a:lnTo>
                  <a:pt x="200389" y="46951"/>
                </a:lnTo>
                <a:lnTo>
                  <a:pt x="212010" y="50419"/>
                </a:lnTo>
                <a:lnTo>
                  <a:pt x="238457" y="84555"/>
                </a:lnTo>
                <a:lnTo>
                  <a:pt x="239620" y="95796"/>
                </a:lnTo>
                <a:lnTo>
                  <a:pt x="239538" y="109156"/>
                </a:lnTo>
                <a:lnTo>
                  <a:pt x="239768" y="119227"/>
                </a:lnTo>
                <a:lnTo>
                  <a:pt x="239849" y="132257"/>
                </a:lnTo>
                <a:lnTo>
                  <a:pt x="239729" y="137896"/>
                </a:lnTo>
                <a:lnTo>
                  <a:pt x="239467" y="142582"/>
                </a:lnTo>
                <a:lnTo>
                  <a:pt x="235135" y="147027"/>
                </a:lnTo>
                <a:lnTo>
                  <a:pt x="235013" y="147214"/>
                </a:lnTo>
                <a:lnTo>
                  <a:pt x="232597" y="151726"/>
                </a:lnTo>
                <a:lnTo>
                  <a:pt x="272059" y="151726"/>
                </a:lnTo>
                <a:lnTo>
                  <a:pt x="270012" y="130196"/>
                </a:lnTo>
                <a:lnTo>
                  <a:pt x="269592" y="125501"/>
                </a:lnTo>
                <a:lnTo>
                  <a:pt x="269947" y="119227"/>
                </a:lnTo>
                <a:lnTo>
                  <a:pt x="268842" y="113233"/>
                </a:lnTo>
                <a:lnTo>
                  <a:pt x="266061" y="100280"/>
                </a:lnTo>
                <a:lnTo>
                  <a:pt x="263024" y="87368"/>
                </a:lnTo>
                <a:lnTo>
                  <a:pt x="260290" y="74433"/>
                </a:lnTo>
                <a:lnTo>
                  <a:pt x="258416" y="61417"/>
                </a:lnTo>
                <a:lnTo>
                  <a:pt x="254835" y="45478"/>
                </a:lnTo>
                <a:close/>
              </a:path>
              <a:path w="276225" h="235585">
                <a:moveTo>
                  <a:pt x="146515" y="64744"/>
                </a:moveTo>
                <a:lnTo>
                  <a:pt x="53590" y="64744"/>
                </a:lnTo>
                <a:lnTo>
                  <a:pt x="62012" y="65558"/>
                </a:lnTo>
                <a:lnTo>
                  <a:pt x="69795" y="67538"/>
                </a:lnTo>
                <a:lnTo>
                  <a:pt x="106994" y="90639"/>
                </a:lnTo>
                <a:lnTo>
                  <a:pt x="109940" y="96837"/>
                </a:lnTo>
                <a:lnTo>
                  <a:pt x="113750" y="102730"/>
                </a:lnTo>
                <a:lnTo>
                  <a:pt x="122615" y="140487"/>
                </a:lnTo>
                <a:lnTo>
                  <a:pt x="117077" y="146227"/>
                </a:lnTo>
                <a:lnTo>
                  <a:pt x="94088" y="146689"/>
                </a:lnTo>
                <a:lnTo>
                  <a:pt x="74075" y="146829"/>
                </a:lnTo>
                <a:lnTo>
                  <a:pt x="145201" y="146829"/>
                </a:lnTo>
                <a:lnTo>
                  <a:pt x="139302" y="146583"/>
                </a:lnTo>
                <a:lnTo>
                  <a:pt x="135696" y="142201"/>
                </a:lnTo>
                <a:lnTo>
                  <a:pt x="136170" y="127328"/>
                </a:lnTo>
                <a:lnTo>
                  <a:pt x="136108" y="107569"/>
                </a:lnTo>
                <a:lnTo>
                  <a:pt x="135911" y="103846"/>
                </a:lnTo>
                <a:lnTo>
                  <a:pt x="136020" y="96837"/>
                </a:lnTo>
                <a:lnTo>
                  <a:pt x="136370" y="88317"/>
                </a:lnTo>
                <a:lnTo>
                  <a:pt x="139998" y="76052"/>
                </a:lnTo>
                <a:lnTo>
                  <a:pt x="146383" y="64898"/>
                </a:lnTo>
                <a:lnTo>
                  <a:pt x="146515" y="64744"/>
                </a:lnTo>
                <a:close/>
              </a:path>
              <a:path w="276225" h="235585">
                <a:moveTo>
                  <a:pt x="175474" y="0"/>
                </a:moveTo>
                <a:lnTo>
                  <a:pt x="128774" y="15225"/>
                </a:lnTo>
                <a:lnTo>
                  <a:pt x="111616" y="53594"/>
                </a:lnTo>
                <a:lnTo>
                  <a:pt x="107908" y="58864"/>
                </a:lnTo>
                <a:lnTo>
                  <a:pt x="103679" y="63588"/>
                </a:lnTo>
                <a:lnTo>
                  <a:pt x="147509" y="63588"/>
                </a:lnTo>
                <a:lnTo>
                  <a:pt x="155216" y="54622"/>
                </a:lnTo>
                <a:lnTo>
                  <a:pt x="162966" y="49349"/>
                </a:lnTo>
                <a:lnTo>
                  <a:pt x="171352" y="47151"/>
                </a:lnTo>
                <a:lnTo>
                  <a:pt x="180056" y="46550"/>
                </a:lnTo>
                <a:lnTo>
                  <a:pt x="188756" y="46062"/>
                </a:lnTo>
                <a:lnTo>
                  <a:pt x="194357" y="45478"/>
                </a:lnTo>
                <a:lnTo>
                  <a:pt x="254835" y="45478"/>
                </a:lnTo>
                <a:lnTo>
                  <a:pt x="253649" y="40199"/>
                </a:lnTo>
                <a:lnTo>
                  <a:pt x="243735" y="22272"/>
                </a:lnTo>
                <a:lnTo>
                  <a:pt x="228991" y="9332"/>
                </a:lnTo>
                <a:lnTo>
                  <a:pt x="209737" y="3073"/>
                </a:lnTo>
                <a:lnTo>
                  <a:pt x="192718" y="1092"/>
                </a:lnTo>
                <a:lnTo>
                  <a:pt x="175474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84252" y="2854299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18834" y="0"/>
                </a:moveTo>
                <a:lnTo>
                  <a:pt x="11197" y="2933"/>
                </a:lnTo>
                <a:lnTo>
                  <a:pt x="5349" y="8450"/>
                </a:lnTo>
                <a:lnTo>
                  <a:pt x="1535" y="16278"/>
                </a:lnTo>
                <a:lnTo>
                  <a:pt x="0" y="26149"/>
                </a:lnTo>
                <a:lnTo>
                  <a:pt x="25" y="28117"/>
                </a:lnTo>
                <a:lnTo>
                  <a:pt x="33372" y="57315"/>
                </a:lnTo>
                <a:lnTo>
                  <a:pt x="44462" y="59613"/>
                </a:lnTo>
                <a:lnTo>
                  <a:pt x="46253" y="59220"/>
                </a:lnTo>
                <a:lnTo>
                  <a:pt x="48920" y="57226"/>
                </a:lnTo>
                <a:lnTo>
                  <a:pt x="50306" y="38873"/>
                </a:lnTo>
                <a:lnTo>
                  <a:pt x="50311" y="29324"/>
                </a:lnTo>
                <a:lnTo>
                  <a:pt x="49542" y="22275"/>
                </a:lnTo>
                <a:lnTo>
                  <a:pt x="45215" y="12708"/>
                </a:lnTo>
                <a:lnTo>
                  <a:pt x="37436" y="5222"/>
                </a:lnTo>
                <a:lnTo>
                  <a:pt x="28032" y="694"/>
                </a:lnTo>
                <a:lnTo>
                  <a:pt x="18834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6523" y="2359781"/>
            <a:ext cx="335915" cy="412750"/>
          </a:xfrm>
          <a:custGeom>
            <a:avLst/>
            <a:gdLst/>
            <a:ahLst/>
            <a:cxnLst/>
            <a:rect l="l" t="t" r="r" b="b"/>
            <a:pathLst>
              <a:path w="335915" h="412750">
                <a:moveTo>
                  <a:pt x="302623" y="283141"/>
                </a:moveTo>
                <a:lnTo>
                  <a:pt x="212320" y="283141"/>
                </a:lnTo>
                <a:lnTo>
                  <a:pt x="218729" y="285799"/>
                </a:lnTo>
                <a:lnTo>
                  <a:pt x="224688" y="292334"/>
                </a:lnTo>
                <a:lnTo>
                  <a:pt x="242454" y="336944"/>
                </a:lnTo>
                <a:lnTo>
                  <a:pt x="246857" y="350192"/>
                </a:lnTo>
                <a:lnTo>
                  <a:pt x="251561" y="363327"/>
                </a:lnTo>
                <a:lnTo>
                  <a:pt x="254881" y="370716"/>
                </a:lnTo>
                <a:lnTo>
                  <a:pt x="258730" y="377902"/>
                </a:lnTo>
                <a:lnTo>
                  <a:pt x="262512" y="385099"/>
                </a:lnTo>
                <a:lnTo>
                  <a:pt x="289407" y="412578"/>
                </a:lnTo>
                <a:lnTo>
                  <a:pt x="294385" y="410088"/>
                </a:lnTo>
                <a:lnTo>
                  <a:pt x="299770" y="408234"/>
                </a:lnTo>
                <a:lnTo>
                  <a:pt x="304215" y="405008"/>
                </a:lnTo>
                <a:lnTo>
                  <a:pt x="309990" y="400584"/>
                </a:lnTo>
                <a:lnTo>
                  <a:pt x="315617" y="395941"/>
                </a:lnTo>
                <a:lnTo>
                  <a:pt x="321210" y="391250"/>
                </a:lnTo>
                <a:lnTo>
                  <a:pt x="326885" y="386682"/>
                </a:lnTo>
                <a:lnTo>
                  <a:pt x="332367" y="381217"/>
                </a:lnTo>
                <a:lnTo>
                  <a:pt x="335299" y="375165"/>
                </a:lnTo>
                <a:lnTo>
                  <a:pt x="335725" y="368439"/>
                </a:lnTo>
                <a:lnTo>
                  <a:pt x="333692" y="360952"/>
                </a:lnTo>
                <a:lnTo>
                  <a:pt x="327029" y="344455"/>
                </a:lnTo>
                <a:lnTo>
                  <a:pt x="320463" y="327923"/>
                </a:lnTo>
                <a:lnTo>
                  <a:pt x="313923" y="311385"/>
                </a:lnTo>
                <a:lnTo>
                  <a:pt x="307339" y="294874"/>
                </a:lnTo>
                <a:lnTo>
                  <a:pt x="302623" y="283141"/>
                </a:lnTo>
                <a:close/>
              </a:path>
              <a:path w="335915" h="412750">
                <a:moveTo>
                  <a:pt x="171031" y="0"/>
                </a:moveTo>
                <a:lnTo>
                  <a:pt x="144133" y="34545"/>
                </a:lnTo>
                <a:lnTo>
                  <a:pt x="118071" y="81481"/>
                </a:lnTo>
                <a:lnTo>
                  <a:pt x="97586" y="130600"/>
                </a:lnTo>
                <a:lnTo>
                  <a:pt x="88883" y="152039"/>
                </a:lnTo>
                <a:lnTo>
                  <a:pt x="71906" y="195074"/>
                </a:lnTo>
                <a:lnTo>
                  <a:pt x="56047" y="238178"/>
                </a:lnTo>
                <a:lnTo>
                  <a:pt x="41263" y="281337"/>
                </a:lnTo>
                <a:lnTo>
                  <a:pt x="33297" y="304322"/>
                </a:lnTo>
                <a:lnTo>
                  <a:pt x="28406" y="318090"/>
                </a:lnTo>
                <a:lnTo>
                  <a:pt x="22907" y="333258"/>
                </a:lnTo>
                <a:lnTo>
                  <a:pt x="17337" y="348395"/>
                </a:lnTo>
                <a:lnTo>
                  <a:pt x="11722" y="363505"/>
                </a:lnTo>
                <a:lnTo>
                  <a:pt x="9702" y="369029"/>
                </a:lnTo>
                <a:lnTo>
                  <a:pt x="7226" y="374440"/>
                </a:lnTo>
                <a:lnTo>
                  <a:pt x="4470" y="379608"/>
                </a:lnTo>
                <a:lnTo>
                  <a:pt x="1574" y="384930"/>
                </a:lnTo>
                <a:lnTo>
                  <a:pt x="0" y="390454"/>
                </a:lnTo>
                <a:lnTo>
                  <a:pt x="38066" y="405115"/>
                </a:lnTo>
                <a:lnTo>
                  <a:pt x="53352" y="405555"/>
                </a:lnTo>
                <a:lnTo>
                  <a:pt x="64219" y="405193"/>
                </a:lnTo>
                <a:lnTo>
                  <a:pt x="70985" y="402649"/>
                </a:lnTo>
                <a:lnTo>
                  <a:pt x="75328" y="396711"/>
                </a:lnTo>
                <a:lnTo>
                  <a:pt x="78930" y="386162"/>
                </a:lnTo>
                <a:lnTo>
                  <a:pt x="84967" y="369836"/>
                </a:lnTo>
                <a:lnTo>
                  <a:pt x="93673" y="355975"/>
                </a:lnTo>
                <a:lnTo>
                  <a:pt x="105796" y="344708"/>
                </a:lnTo>
                <a:lnTo>
                  <a:pt x="122085" y="336162"/>
                </a:lnTo>
                <a:lnTo>
                  <a:pt x="142654" y="327380"/>
                </a:lnTo>
                <a:lnTo>
                  <a:pt x="162423" y="316851"/>
                </a:lnTo>
                <a:lnTo>
                  <a:pt x="181092" y="304322"/>
                </a:lnTo>
                <a:lnTo>
                  <a:pt x="198361" y="289540"/>
                </a:lnTo>
                <a:lnTo>
                  <a:pt x="205512" y="284381"/>
                </a:lnTo>
                <a:lnTo>
                  <a:pt x="212320" y="283141"/>
                </a:lnTo>
                <a:lnTo>
                  <a:pt x="302623" y="283141"/>
                </a:lnTo>
                <a:lnTo>
                  <a:pt x="292691" y="258432"/>
                </a:lnTo>
                <a:lnTo>
                  <a:pt x="154814" y="258431"/>
                </a:lnTo>
                <a:lnTo>
                  <a:pt x="128879" y="234397"/>
                </a:lnTo>
                <a:lnTo>
                  <a:pt x="130175" y="218962"/>
                </a:lnTo>
                <a:lnTo>
                  <a:pt x="134259" y="204447"/>
                </a:lnTo>
                <a:lnTo>
                  <a:pt x="140022" y="190470"/>
                </a:lnTo>
                <a:lnTo>
                  <a:pt x="146354" y="176650"/>
                </a:lnTo>
                <a:lnTo>
                  <a:pt x="151820" y="164640"/>
                </a:lnTo>
                <a:lnTo>
                  <a:pt x="154489" y="158603"/>
                </a:lnTo>
                <a:lnTo>
                  <a:pt x="157010" y="152507"/>
                </a:lnTo>
                <a:lnTo>
                  <a:pt x="159880" y="145357"/>
                </a:lnTo>
                <a:lnTo>
                  <a:pt x="164744" y="141255"/>
                </a:lnTo>
                <a:lnTo>
                  <a:pt x="245589" y="141255"/>
                </a:lnTo>
                <a:lnTo>
                  <a:pt x="193573" y="11855"/>
                </a:lnTo>
                <a:lnTo>
                  <a:pt x="187918" y="4337"/>
                </a:lnTo>
                <a:lnTo>
                  <a:pt x="179660" y="142"/>
                </a:lnTo>
                <a:lnTo>
                  <a:pt x="171031" y="0"/>
                </a:lnTo>
                <a:close/>
              </a:path>
              <a:path w="335915" h="412750">
                <a:moveTo>
                  <a:pt x="245589" y="141255"/>
                </a:moveTo>
                <a:lnTo>
                  <a:pt x="179425" y="141255"/>
                </a:lnTo>
                <a:lnTo>
                  <a:pt x="185902" y="141661"/>
                </a:lnTo>
                <a:lnTo>
                  <a:pt x="196279" y="161396"/>
                </a:lnTo>
                <a:lnTo>
                  <a:pt x="201412" y="172984"/>
                </a:lnTo>
                <a:lnTo>
                  <a:pt x="204454" y="184951"/>
                </a:lnTo>
                <a:lnTo>
                  <a:pt x="204361" y="190470"/>
                </a:lnTo>
                <a:lnTo>
                  <a:pt x="204239" y="212928"/>
                </a:lnTo>
                <a:lnTo>
                  <a:pt x="184429" y="250284"/>
                </a:lnTo>
                <a:lnTo>
                  <a:pt x="154816" y="258432"/>
                </a:lnTo>
                <a:lnTo>
                  <a:pt x="292691" y="258432"/>
                </a:lnTo>
                <a:lnTo>
                  <a:pt x="245589" y="141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60974" y="1823639"/>
            <a:ext cx="170815" cy="153035"/>
          </a:xfrm>
          <a:custGeom>
            <a:avLst/>
            <a:gdLst/>
            <a:ahLst/>
            <a:cxnLst/>
            <a:rect l="l" t="t" r="r" b="b"/>
            <a:pathLst>
              <a:path w="170815" h="153035">
                <a:moveTo>
                  <a:pt x="65751" y="0"/>
                </a:moveTo>
                <a:lnTo>
                  <a:pt x="27426" y="21693"/>
                </a:lnTo>
                <a:lnTo>
                  <a:pt x="2112" y="58773"/>
                </a:lnTo>
                <a:lnTo>
                  <a:pt x="0" y="83697"/>
                </a:lnTo>
                <a:lnTo>
                  <a:pt x="4535" y="108553"/>
                </a:lnTo>
                <a:lnTo>
                  <a:pt x="5918" y="116400"/>
                </a:lnTo>
                <a:lnTo>
                  <a:pt x="8251" y="129254"/>
                </a:lnTo>
                <a:lnTo>
                  <a:pt x="9286" y="135693"/>
                </a:lnTo>
                <a:lnTo>
                  <a:pt x="10102" y="142524"/>
                </a:lnTo>
                <a:lnTo>
                  <a:pt x="10642" y="148924"/>
                </a:lnTo>
                <a:lnTo>
                  <a:pt x="14109" y="152468"/>
                </a:lnTo>
                <a:lnTo>
                  <a:pt x="27432" y="149217"/>
                </a:lnTo>
                <a:lnTo>
                  <a:pt x="34594" y="146130"/>
                </a:lnTo>
                <a:lnTo>
                  <a:pt x="41262" y="142524"/>
                </a:lnTo>
                <a:lnTo>
                  <a:pt x="48331" y="139715"/>
                </a:lnTo>
                <a:lnTo>
                  <a:pt x="54697" y="139447"/>
                </a:lnTo>
                <a:lnTo>
                  <a:pt x="124839" y="139447"/>
                </a:lnTo>
                <a:lnTo>
                  <a:pt x="131685" y="132895"/>
                </a:lnTo>
                <a:lnTo>
                  <a:pt x="138790" y="126247"/>
                </a:lnTo>
                <a:lnTo>
                  <a:pt x="145978" y="119683"/>
                </a:lnTo>
                <a:lnTo>
                  <a:pt x="153250" y="113212"/>
                </a:lnTo>
                <a:lnTo>
                  <a:pt x="156451" y="109839"/>
                </a:lnTo>
                <a:lnTo>
                  <a:pt x="47121" y="109839"/>
                </a:lnTo>
                <a:lnTo>
                  <a:pt x="42029" y="108553"/>
                </a:lnTo>
                <a:lnTo>
                  <a:pt x="38648" y="104440"/>
                </a:lnTo>
                <a:lnTo>
                  <a:pt x="36804" y="97489"/>
                </a:lnTo>
                <a:lnTo>
                  <a:pt x="39738" y="92270"/>
                </a:lnTo>
                <a:lnTo>
                  <a:pt x="41490" y="85590"/>
                </a:lnTo>
                <a:lnTo>
                  <a:pt x="74101" y="63492"/>
                </a:lnTo>
                <a:lnTo>
                  <a:pt x="113322" y="51198"/>
                </a:lnTo>
                <a:lnTo>
                  <a:pt x="123583" y="49483"/>
                </a:lnTo>
                <a:lnTo>
                  <a:pt x="161826" y="49483"/>
                </a:lnTo>
                <a:lnTo>
                  <a:pt x="161440" y="48507"/>
                </a:lnTo>
                <a:lnTo>
                  <a:pt x="128482" y="11949"/>
                </a:lnTo>
                <a:lnTo>
                  <a:pt x="112487" y="8297"/>
                </a:lnTo>
                <a:lnTo>
                  <a:pt x="98691" y="8297"/>
                </a:lnTo>
                <a:lnTo>
                  <a:pt x="92659" y="6748"/>
                </a:lnTo>
                <a:lnTo>
                  <a:pt x="87020" y="5211"/>
                </a:lnTo>
                <a:lnTo>
                  <a:pt x="76366" y="2154"/>
                </a:lnTo>
                <a:lnTo>
                  <a:pt x="65751" y="0"/>
                </a:lnTo>
                <a:close/>
              </a:path>
              <a:path w="170815" h="153035">
                <a:moveTo>
                  <a:pt x="124839" y="139447"/>
                </a:moveTo>
                <a:lnTo>
                  <a:pt x="54697" y="139447"/>
                </a:lnTo>
                <a:lnTo>
                  <a:pt x="60470" y="141813"/>
                </a:lnTo>
                <a:lnTo>
                  <a:pt x="65760" y="146905"/>
                </a:lnTo>
                <a:lnTo>
                  <a:pt x="67335" y="148924"/>
                </a:lnTo>
                <a:lnTo>
                  <a:pt x="69977" y="151350"/>
                </a:lnTo>
                <a:lnTo>
                  <a:pt x="72212" y="151452"/>
                </a:lnTo>
                <a:lnTo>
                  <a:pt x="86083" y="151924"/>
                </a:lnTo>
                <a:lnTo>
                  <a:pt x="99704" y="151230"/>
                </a:lnTo>
                <a:lnTo>
                  <a:pt x="112692" y="147687"/>
                </a:lnTo>
                <a:lnTo>
                  <a:pt x="124663" y="139615"/>
                </a:lnTo>
                <a:lnTo>
                  <a:pt x="124839" y="139447"/>
                </a:lnTo>
                <a:close/>
              </a:path>
              <a:path w="170815" h="153035">
                <a:moveTo>
                  <a:pt x="161826" y="49483"/>
                </a:moveTo>
                <a:lnTo>
                  <a:pt x="123583" y="49483"/>
                </a:lnTo>
                <a:lnTo>
                  <a:pt x="125196" y="57865"/>
                </a:lnTo>
                <a:lnTo>
                  <a:pt x="126352" y="64038"/>
                </a:lnTo>
                <a:lnTo>
                  <a:pt x="79565" y="97108"/>
                </a:lnTo>
                <a:lnTo>
                  <a:pt x="73277" y="100112"/>
                </a:lnTo>
                <a:lnTo>
                  <a:pt x="66952" y="103033"/>
                </a:lnTo>
                <a:lnTo>
                  <a:pt x="60568" y="105792"/>
                </a:lnTo>
                <a:lnTo>
                  <a:pt x="54102" y="108310"/>
                </a:lnTo>
                <a:lnTo>
                  <a:pt x="47121" y="109839"/>
                </a:lnTo>
                <a:lnTo>
                  <a:pt x="156451" y="109839"/>
                </a:lnTo>
                <a:lnTo>
                  <a:pt x="161720" y="104286"/>
                </a:lnTo>
                <a:lnTo>
                  <a:pt x="167646" y="94356"/>
                </a:lnTo>
                <a:lnTo>
                  <a:pt x="170300" y="83697"/>
                </a:lnTo>
                <a:lnTo>
                  <a:pt x="170263" y="82084"/>
                </a:lnTo>
                <a:lnTo>
                  <a:pt x="169278" y="71289"/>
                </a:lnTo>
                <a:lnTo>
                  <a:pt x="165859" y="59701"/>
                </a:lnTo>
                <a:lnTo>
                  <a:pt x="161826" y="49483"/>
                </a:lnTo>
                <a:close/>
              </a:path>
              <a:path w="170815" h="153035">
                <a:moveTo>
                  <a:pt x="104457" y="7954"/>
                </a:moveTo>
                <a:lnTo>
                  <a:pt x="98691" y="8297"/>
                </a:lnTo>
                <a:lnTo>
                  <a:pt x="112487" y="8297"/>
                </a:lnTo>
                <a:lnTo>
                  <a:pt x="104457" y="7954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1599" y="2033574"/>
            <a:ext cx="156845" cy="113030"/>
          </a:xfrm>
          <a:custGeom>
            <a:avLst/>
            <a:gdLst/>
            <a:ahLst/>
            <a:cxnLst/>
            <a:rect l="l" t="t" r="r" b="b"/>
            <a:pathLst>
              <a:path w="156845" h="113030">
                <a:moveTo>
                  <a:pt x="102937" y="109702"/>
                </a:moveTo>
                <a:lnTo>
                  <a:pt x="91617" y="109702"/>
                </a:lnTo>
                <a:lnTo>
                  <a:pt x="92456" y="113004"/>
                </a:lnTo>
                <a:lnTo>
                  <a:pt x="101263" y="110213"/>
                </a:lnTo>
                <a:lnTo>
                  <a:pt x="102937" y="109702"/>
                </a:lnTo>
                <a:close/>
              </a:path>
              <a:path w="156845" h="113030">
                <a:moveTo>
                  <a:pt x="4203" y="266"/>
                </a:moveTo>
                <a:lnTo>
                  <a:pt x="355" y="1612"/>
                </a:lnTo>
                <a:lnTo>
                  <a:pt x="218" y="6299"/>
                </a:lnTo>
                <a:lnTo>
                  <a:pt x="120" y="14947"/>
                </a:lnTo>
                <a:lnTo>
                  <a:pt x="0" y="39243"/>
                </a:lnTo>
                <a:lnTo>
                  <a:pt x="1104" y="48774"/>
                </a:lnTo>
                <a:lnTo>
                  <a:pt x="4848" y="56380"/>
                </a:lnTo>
                <a:lnTo>
                  <a:pt x="10958" y="62497"/>
                </a:lnTo>
                <a:lnTo>
                  <a:pt x="19164" y="67564"/>
                </a:lnTo>
                <a:lnTo>
                  <a:pt x="26831" y="71673"/>
                </a:lnTo>
                <a:lnTo>
                  <a:pt x="34331" y="76363"/>
                </a:lnTo>
                <a:lnTo>
                  <a:pt x="41045" y="81774"/>
                </a:lnTo>
                <a:lnTo>
                  <a:pt x="46363" y="88059"/>
                </a:lnTo>
                <a:lnTo>
                  <a:pt x="55397" y="99049"/>
                </a:lnTo>
                <a:lnTo>
                  <a:pt x="65800" y="106233"/>
                </a:lnTo>
                <a:lnTo>
                  <a:pt x="77796" y="109739"/>
                </a:lnTo>
                <a:lnTo>
                  <a:pt x="102937" y="109702"/>
                </a:lnTo>
                <a:lnTo>
                  <a:pt x="110120" y="107508"/>
                </a:lnTo>
                <a:lnTo>
                  <a:pt x="146418" y="83172"/>
                </a:lnTo>
                <a:lnTo>
                  <a:pt x="155947" y="50977"/>
                </a:lnTo>
                <a:lnTo>
                  <a:pt x="71932" y="50977"/>
                </a:lnTo>
                <a:lnTo>
                  <a:pt x="59963" y="49502"/>
                </a:lnTo>
                <a:lnTo>
                  <a:pt x="49558" y="44051"/>
                </a:lnTo>
                <a:lnTo>
                  <a:pt x="41425" y="35374"/>
                </a:lnTo>
                <a:lnTo>
                  <a:pt x="36271" y="24218"/>
                </a:lnTo>
                <a:lnTo>
                  <a:pt x="33604" y="14947"/>
                </a:lnTo>
                <a:lnTo>
                  <a:pt x="28663" y="8699"/>
                </a:lnTo>
                <a:lnTo>
                  <a:pt x="18757" y="6832"/>
                </a:lnTo>
                <a:lnTo>
                  <a:pt x="15760" y="6299"/>
                </a:lnTo>
                <a:lnTo>
                  <a:pt x="12979" y="4546"/>
                </a:lnTo>
                <a:lnTo>
                  <a:pt x="4203" y="266"/>
                </a:lnTo>
                <a:close/>
              </a:path>
              <a:path w="156845" h="113030">
                <a:moveTo>
                  <a:pt x="127088" y="0"/>
                </a:moveTo>
                <a:lnTo>
                  <a:pt x="122567" y="1358"/>
                </a:lnTo>
                <a:lnTo>
                  <a:pt x="122288" y="17538"/>
                </a:lnTo>
                <a:lnTo>
                  <a:pt x="123037" y="25692"/>
                </a:lnTo>
                <a:lnTo>
                  <a:pt x="122021" y="33642"/>
                </a:lnTo>
                <a:lnTo>
                  <a:pt x="82898" y="49935"/>
                </a:lnTo>
                <a:lnTo>
                  <a:pt x="71932" y="50977"/>
                </a:lnTo>
                <a:lnTo>
                  <a:pt x="155947" y="50977"/>
                </a:lnTo>
                <a:lnTo>
                  <a:pt x="156402" y="44051"/>
                </a:lnTo>
                <a:lnTo>
                  <a:pt x="156385" y="43827"/>
                </a:lnTo>
                <a:lnTo>
                  <a:pt x="151254" y="22309"/>
                </a:lnTo>
                <a:lnTo>
                  <a:pt x="139979" y="6604"/>
                </a:lnTo>
                <a:lnTo>
                  <a:pt x="138036" y="5143"/>
                </a:lnTo>
                <a:lnTo>
                  <a:pt x="135915" y="3721"/>
                </a:lnTo>
                <a:lnTo>
                  <a:pt x="127088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99544" y="2212098"/>
            <a:ext cx="163195" cy="50165"/>
          </a:xfrm>
          <a:custGeom>
            <a:avLst/>
            <a:gdLst/>
            <a:ahLst/>
            <a:cxnLst/>
            <a:rect l="l" t="t" r="r" b="b"/>
            <a:pathLst>
              <a:path w="163195" h="50164">
                <a:moveTo>
                  <a:pt x="112852" y="48894"/>
                </a:moveTo>
                <a:lnTo>
                  <a:pt x="83591" y="48894"/>
                </a:lnTo>
                <a:lnTo>
                  <a:pt x="89776" y="49682"/>
                </a:lnTo>
                <a:lnTo>
                  <a:pt x="107157" y="49999"/>
                </a:lnTo>
                <a:lnTo>
                  <a:pt x="112852" y="48894"/>
                </a:lnTo>
                <a:close/>
              </a:path>
              <a:path w="163195" h="50164">
                <a:moveTo>
                  <a:pt x="118490" y="0"/>
                </a:moveTo>
                <a:lnTo>
                  <a:pt x="91008" y="1354"/>
                </a:lnTo>
                <a:lnTo>
                  <a:pt x="63550" y="3303"/>
                </a:lnTo>
                <a:lnTo>
                  <a:pt x="8648" y="7835"/>
                </a:lnTo>
                <a:lnTo>
                  <a:pt x="5841" y="8039"/>
                </a:lnTo>
                <a:lnTo>
                  <a:pt x="2438" y="9410"/>
                </a:lnTo>
                <a:lnTo>
                  <a:pt x="838" y="11442"/>
                </a:lnTo>
                <a:lnTo>
                  <a:pt x="0" y="12458"/>
                </a:lnTo>
                <a:lnTo>
                  <a:pt x="2057" y="16306"/>
                </a:lnTo>
                <a:lnTo>
                  <a:pt x="3365" y="18605"/>
                </a:lnTo>
                <a:lnTo>
                  <a:pt x="7353" y="25857"/>
                </a:lnTo>
                <a:lnTo>
                  <a:pt x="13080" y="32562"/>
                </a:lnTo>
                <a:lnTo>
                  <a:pt x="17284" y="47129"/>
                </a:lnTo>
                <a:lnTo>
                  <a:pt x="19913" y="49682"/>
                </a:lnTo>
                <a:lnTo>
                  <a:pt x="77165" y="49580"/>
                </a:lnTo>
                <a:lnTo>
                  <a:pt x="83591" y="48894"/>
                </a:lnTo>
                <a:lnTo>
                  <a:pt x="112852" y="48894"/>
                </a:lnTo>
                <a:lnTo>
                  <a:pt x="154355" y="32702"/>
                </a:lnTo>
                <a:lnTo>
                  <a:pt x="162863" y="19543"/>
                </a:lnTo>
                <a:lnTo>
                  <a:pt x="161526" y="12730"/>
                </a:lnTo>
                <a:lnTo>
                  <a:pt x="156044" y="8166"/>
                </a:lnTo>
                <a:lnTo>
                  <a:pt x="146871" y="4961"/>
                </a:lnTo>
                <a:lnTo>
                  <a:pt x="137444" y="2254"/>
                </a:lnTo>
                <a:lnTo>
                  <a:pt x="127928" y="461"/>
                </a:lnTo>
                <a:lnTo>
                  <a:pt x="118490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81859" y="2208531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20023" y="0"/>
                </a:moveTo>
                <a:lnTo>
                  <a:pt x="13306" y="119"/>
                </a:lnTo>
                <a:lnTo>
                  <a:pt x="7117" y="2181"/>
                </a:lnTo>
                <a:lnTo>
                  <a:pt x="1860" y="6958"/>
                </a:lnTo>
                <a:lnTo>
                  <a:pt x="0" y="12469"/>
                </a:lnTo>
                <a:lnTo>
                  <a:pt x="1466" y="18800"/>
                </a:lnTo>
                <a:lnTo>
                  <a:pt x="5942" y="25617"/>
                </a:lnTo>
                <a:lnTo>
                  <a:pt x="13112" y="32586"/>
                </a:lnTo>
                <a:lnTo>
                  <a:pt x="14191" y="33501"/>
                </a:lnTo>
                <a:lnTo>
                  <a:pt x="15144" y="35177"/>
                </a:lnTo>
                <a:lnTo>
                  <a:pt x="24097" y="35812"/>
                </a:lnTo>
                <a:lnTo>
                  <a:pt x="32200" y="37323"/>
                </a:lnTo>
                <a:lnTo>
                  <a:pt x="39604" y="35736"/>
                </a:lnTo>
                <a:lnTo>
                  <a:pt x="42906" y="35075"/>
                </a:lnTo>
                <a:lnTo>
                  <a:pt x="44900" y="28001"/>
                </a:lnTo>
                <a:lnTo>
                  <a:pt x="47491" y="23836"/>
                </a:lnTo>
                <a:lnTo>
                  <a:pt x="45295" y="15448"/>
                </a:lnTo>
                <a:lnTo>
                  <a:pt x="41174" y="8782"/>
                </a:lnTo>
                <a:lnTo>
                  <a:pt x="35055" y="3946"/>
                </a:lnTo>
                <a:lnTo>
                  <a:pt x="26866" y="1052"/>
                </a:lnTo>
                <a:lnTo>
                  <a:pt x="20023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36704" y="2457970"/>
            <a:ext cx="225425" cy="252729"/>
          </a:xfrm>
          <a:custGeom>
            <a:avLst/>
            <a:gdLst/>
            <a:ahLst/>
            <a:cxnLst/>
            <a:rect l="l" t="t" r="r" b="b"/>
            <a:pathLst>
              <a:path w="225425" h="252730">
                <a:moveTo>
                  <a:pt x="180782" y="65214"/>
                </a:moveTo>
                <a:lnTo>
                  <a:pt x="83731" y="65214"/>
                </a:lnTo>
                <a:lnTo>
                  <a:pt x="96437" y="65423"/>
                </a:lnTo>
                <a:lnTo>
                  <a:pt x="104742" y="69513"/>
                </a:lnTo>
                <a:lnTo>
                  <a:pt x="109243" y="77794"/>
                </a:lnTo>
                <a:lnTo>
                  <a:pt x="110541" y="90576"/>
                </a:lnTo>
                <a:lnTo>
                  <a:pt x="110359" y="140157"/>
                </a:lnTo>
                <a:lnTo>
                  <a:pt x="110185" y="156679"/>
                </a:lnTo>
                <a:lnTo>
                  <a:pt x="112094" y="173109"/>
                </a:lnTo>
                <a:lnTo>
                  <a:pt x="135522" y="214426"/>
                </a:lnTo>
                <a:lnTo>
                  <a:pt x="154369" y="234454"/>
                </a:lnTo>
                <a:lnTo>
                  <a:pt x="161710" y="241719"/>
                </a:lnTo>
                <a:lnTo>
                  <a:pt x="169455" y="248299"/>
                </a:lnTo>
                <a:lnTo>
                  <a:pt x="178445" y="252176"/>
                </a:lnTo>
                <a:lnTo>
                  <a:pt x="189522" y="251333"/>
                </a:lnTo>
                <a:lnTo>
                  <a:pt x="224993" y="229603"/>
                </a:lnTo>
                <a:lnTo>
                  <a:pt x="223025" y="220929"/>
                </a:lnTo>
                <a:lnTo>
                  <a:pt x="220542" y="212907"/>
                </a:lnTo>
                <a:lnTo>
                  <a:pt x="216745" y="206009"/>
                </a:lnTo>
                <a:lnTo>
                  <a:pt x="211309" y="200326"/>
                </a:lnTo>
                <a:lnTo>
                  <a:pt x="191303" y="188462"/>
                </a:lnTo>
                <a:lnTo>
                  <a:pt x="181377" y="178512"/>
                </a:lnTo>
                <a:lnTo>
                  <a:pt x="174463" y="166717"/>
                </a:lnTo>
                <a:lnTo>
                  <a:pt x="170891" y="153695"/>
                </a:lnTo>
                <a:lnTo>
                  <a:pt x="169793" y="136849"/>
                </a:lnTo>
                <a:lnTo>
                  <a:pt x="170409" y="119757"/>
                </a:lnTo>
                <a:lnTo>
                  <a:pt x="172063" y="102585"/>
                </a:lnTo>
                <a:lnTo>
                  <a:pt x="174079" y="85496"/>
                </a:lnTo>
                <a:lnTo>
                  <a:pt x="177445" y="71805"/>
                </a:lnTo>
                <a:lnTo>
                  <a:pt x="180782" y="65214"/>
                </a:lnTo>
                <a:close/>
              </a:path>
              <a:path w="225425" h="252730">
                <a:moveTo>
                  <a:pt x="40100" y="22524"/>
                </a:moveTo>
                <a:lnTo>
                  <a:pt x="1408" y="31950"/>
                </a:lnTo>
                <a:lnTo>
                  <a:pt x="0" y="38430"/>
                </a:lnTo>
                <a:lnTo>
                  <a:pt x="1422" y="47612"/>
                </a:lnTo>
                <a:lnTo>
                  <a:pt x="2311" y="51231"/>
                </a:lnTo>
                <a:lnTo>
                  <a:pt x="1969" y="55168"/>
                </a:lnTo>
                <a:lnTo>
                  <a:pt x="23190" y="76796"/>
                </a:lnTo>
                <a:lnTo>
                  <a:pt x="27369" y="76568"/>
                </a:lnTo>
                <a:lnTo>
                  <a:pt x="31420" y="75222"/>
                </a:lnTo>
                <a:lnTo>
                  <a:pt x="35509" y="74422"/>
                </a:lnTo>
                <a:lnTo>
                  <a:pt x="59577" y="69294"/>
                </a:lnTo>
                <a:lnTo>
                  <a:pt x="71623" y="66953"/>
                </a:lnTo>
                <a:lnTo>
                  <a:pt x="83731" y="65214"/>
                </a:lnTo>
                <a:lnTo>
                  <a:pt x="180782" y="65214"/>
                </a:lnTo>
                <a:lnTo>
                  <a:pt x="183682" y="59486"/>
                </a:lnTo>
                <a:lnTo>
                  <a:pt x="192112" y="48406"/>
                </a:lnTo>
                <a:lnTo>
                  <a:pt x="202070" y="38411"/>
                </a:lnTo>
                <a:lnTo>
                  <a:pt x="208223" y="30060"/>
                </a:lnTo>
                <a:lnTo>
                  <a:pt x="209543" y="22961"/>
                </a:lnTo>
                <a:lnTo>
                  <a:pt x="82326" y="22961"/>
                </a:lnTo>
                <a:lnTo>
                  <a:pt x="48578" y="22682"/>
                </a:lnTo>
                <a:lnTo>
                  <a:pt x="40100" y="22524"/>
                </a:lnTo>
                <a:close/>
              </a:path>
              <a:path w="225425" h="252730">
                <a:moveTo>
                  <a:pt x="194920" y="0"/>
                </a:moveTo>
                <a:lnTo>
                  <a:pt x="192405" y="0"/>
                </a:lnTo>
                <a:lnTo>
                  <a:pt x="180556" y="3759"/>
                </a:lnTo>
                <a:lnTo>
                  <a:pt x="148222" y="13081"/>
                </a:lnTo>
                <a:lnTo>
                  <a:pt x="115510" y="19621"/>
                </a:lnTo>
                <a:lnTo>
                  <a:pt x="82326" y="22961"/>
                </a:lnTo>
                <a:lnTo>
                  <a:pt x="209543" y="22961"/>
                </a:lnTo>
                <a:lnTo>
                  <a:pt x="209872" y="21191"/>
                </a:lnTo>
                <a:lnTo>
                  <a:pt x="207510" y="12782"/>
                </a:lnTo>
                <a:lnTo>
                  <a:pt x="201638" y="5791"/>
                </a:lnTo>
                <a:lnTo>
                  <a:pt x="199288" y="3975"/>
                </a:lnTo>
                <a:lnTo>
                  <a:pt x="197168" y="1930"/>
                </a:lnTo>
                <a:lnTo>
                  <a:pt x="194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64252" y="2158924"/>
            <a:ext cx="246379" cy="128905"/>
          </a:xfrm>
          <a:custGeom>
            <a:avLst/>
            <a:gdLst/>
            <a:ahLst/>
            <a:cxnLst/>
            <a:rect l="l" t="t" r="r" b="b"/>
            <a:pathLst>
              <a:path w="246379" h="128905">
                <a:moveTo>
                  <a:pt x="126949" y="0"/>
                </a:moveTo>
                <a:lnTo>
                  <a:pt x="64611" y="21440"/>
                </a:lnTo>
                <a:lnTo>
                  <a:pt x="17437" y="67170"/>
                </a:lnTo>
                <a:lnTo>
                  <a:pt x="4224" y="89323"/>
                </a:lnTo>
                <a:lnTo>
                  <a:pt x="0" y="96862"/>
                </a:lnTo>
                <a:lnTo>
                  <a:pt x="0" y="104393"/>
                </a:lnTo>
                <a:lnTo>
                  <a:pt x="2489" y="108584"/>
                </a:lnTo>
                <a:lnTo>
                  <a:pt x="5105" y="112763"/>
                </a:lnTo>
                <a:lnTo>
                  <a:pt x="7467" y="117068"/>
                </a:lnTo>
                <a:lnTo>
                  <a:pt x="12671" y="123645"/>
                </a:lnTo>
                <a:lnTo>
                  <a:pt x="19119" y="127361"/>
                </a:lnTo>
                <a:lnTo>
                  <a:pt x="26473" y="128859"/>
                </a:lnTo>
                <a:lnTo>
                  <a:pt x="34391" y="128777"/>
                </a:lnTo>
                <a:lnTo>
                  <a:pt x="38315" y="128447"/>
                </a:lnTo>
                <a:lnTo>
                  <a:pt x="44627" y="126276"/>
                </a:lnTo>
                <a:lnTo>
                  <a:pt x="45409" y="123645"/>
                </a:lnTo>
                <a:lnTo>
                  <a:pt x="54849" y="102371"/>
                </a:lnTo>
                <a:lnTo>
                  <a:pt x="85595" y="71802"/>
                </a:lnTo>
                <a:lnTo>
                  <a:pt x="121758" y="56887"/>
                </a:lnTo>
                <a:lnTo>
                  <a:pt x="220664" y="56795"/>
                </a:lnTo>
                <a:lnTo>
                  <a:pt x="216467" y="50690"/>
                </a:lnTo>
                <a:lnTo>
                  <a:pt x="206159" y="37833"/>
                </a:lnTo>
                <a:lnTo>
                  <a:pt x="189923" y="21608"/>
                </a:lnTo>
                <a:lnTo>
                  <a:pt x="171683" y="8891"/>
                </a:lnTo>
                <a:lnTo>
                  <a:pt x="150878" y="1187"/>
                </a:lnTo>
                <a:lnTo>
                  <a:pt x="126949" y="0"/>
                </a:lnTo>
                <a:close/>
              </a:path>
              <a:path w="246379" h="128905">
                <a:moveTo>
                  <a:pt x="220664" y="56795"/>
                </a:moveTo>
                <a:lnTo>
                  <a:pt x="137499" y="56795"/>
                </a:lnTo>
                <a:lnTo>
                  <a:pt x="152303" y="61336"/>
                </a:lnTo>
                <a:lnTo>
                  <a:pt x="165163" y="70840"/>
                </a:lnTo>
                <a:lnTo>
                  <a:pt x="174760" y="81445"/>
                </a:lnTo>
                <a:lnTo>
                  <a:pt x="183921" y="92478"/>
                </a:lnTo>
                <a:lnTo>
                  <a:pt x="192720" y="103830"/>
                </a:lnTo>
                <a:lnTo>
                  <a:pt x="201231" y="115392"/>
                </a:lnTo>
                <a:lnTo>
                  <a:pt x="207998" y="122811"/>
                </a:lnTo>
                <a:lnTo>
                  <a:pt x="215384" y="126741"/>
                </a:lnTo>
                <a:lnTo>
                  <a:pt x="223671" y="127006"/>
                </a:lnTo>
                <a:lnTo>
                  <a:pt x="233146" y="123431"/>
                </a:lnTo>
                <a:lnTo>
                  <a:pt x="240761" y="117493"/>
                </a:lnTo>
                <a:lnTo>
                  <a:pt x="245316" y="109915"/>
                </a:lnTo>
                <a:lnTo>
                  <a:pt x="246323" y="101417"/>
                </a:lnTo>
                <a:lnTo>
                  <a:pt x="243293" y="92722"/>
                </a:lnTo>
                <a:lnTo>
                  <a:pt x="234693" y="78486"/>
                </a:lnTo>
                <a:lnTo>
                  <a:pt x="225864" y="64358"/>
                </a:lnTo>
                <a:lnTo>
                  <a:pt x="220664" y="56795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69369" y="1863877"/>
            <a:ext cx="249554" cy="131445"/>
          </a:xfrm>
          <a:custGeom>
            <a:avLst/>
            <a:gdLst/>
            <a:ahLst/>
            <a:cxnLst/>
            <a:rect l="l" t="t" r="r" b="b"/>
            <a:pathLst>
              <a:path w="249554" h="131444">
                <a:moveTo>
                  <a:pt x="228168" y="54762"/>
                </a:moveTo>
                <a:lnTo>
                  <a:pt x="106984" y="54762"/>
                </a:lnTo>
                <a:lnTo>
                  <a:pt x="130683" y="54765"/>
                </a:lnTo>
                <a:lnTo>
                  <a:pt x="152428" y="59283"/>
                </a:lnTo>
                <a:lnTo>
                  <a:pt x="187147" y="88798"/>
                </a:lnTo>
                <a:lnTo>
                  <a:pt x="203009" y="118491"/>
                </a:lnTo>
                <a:lnTo>
                  <a:pt x="207630" y="125499"/>
                </a:lnTo>
                <a:lnTo>
                  <a:pt x="213523" y="129632"/>
                </a:lnTo>
                <a:lnTo>
                  <a:pt x="221195" y="131006"/>
                </a:lnTo>
                <a:lnTo>
                  <a:pt x="231152" y="129743"/>
                </a:lnTo>
                <a:lnTo>
                  <a:pt x="240247" y="126700"/>
                </a:lnTo>
                <a:lnTo>
                  <a:pt x="246367" y="122162"/>
                </a:lnTo>
                <a:lnTo>
                  <a:pt x="249372" y="115846"/>
                </a:lnTo>
                <a:lnTo>
                  <a:pt x="249123" y="107467"/>
                </a:lnTo>
                <a:lnTo>
                  <a:pt x="246693" y="98588"/>
                </a:lnTo>
                <a:lnTo>
                  <a:pt x="243417" y="89882"/>
                </a:lnTo>
                <a:lnTo>
                  <a:pt x="239804" y="81240"/>
                </a:lnTo>
                <a:lnTo>
                  <a:pt x="236359" y="72555"/>
                </a:lnTo>
                <a:lnTo>
                  <a:pt x="228965" y="55951"/>
                </a:lnTo>
                <a:lnTo>
                  <a:pt x="228168" y="54762"/>
                </a:lnTo>
                <a:close/>
              </a:path>
              <a:path w="249554" h="131444">
                <a:moveTo>
                  <a:pt x="120510" y="0"/>
                </a:moveTo>
                <a:lnTo>
                  <a:pt x="110439" y="0"/>
                </a:lnTo>
                <a:lnTo>
                  <a:pt x="105295" y="1612"/>
                </a:lnTo>
                <a:lnTo>
                  <a:pt x="100291" y="3835"/>
                </a:lnTo>
                <a:lnTo>
                  <a:pt x="95034" y="4749"/>
                </a:lnTo>
                <a:lnTo>
                  <a:pt x="58329" y="15114"/>
                </a:lnTo>
                <a:lnTo>
                  <a:pt x="16193" y="46187"/>
                </a:lnTo>
                <a:lnTo>
                  <a:pt x="0" y="85686"/>
                </a:lnTo>
                <a:lnTo>
                  <a:pt x="2691" y="94556"/>
                </a:lnTo>
                <a:lnTo>
                  <a:pt x="8126" y="102752"/>
                </a:lnTo>
                <a:lnTo>
                  <a:pt x="15350" y="109086"/>
                </a:lnTo>
                <a:lnTo>
                  <a:pt x="23406" y="112369"/>
                </a:lnTo>
                <a:lnTo>
                  <a:pt x="31091" y="111813"/>
                </a:lnTo>
                <a:lnTo>
                  <a:pt x="36350" y="108010"/>
                </a:lnTo>
                <a:lnTo>
                  <a:pt x="40061" y="102411"/>
                </a:lnTo>
                <a:lnTo>
                  <a:pt x="43103" y="96469"/>
                </a:lnTo>
                <a:lnTo>
                  <a:pt x="54838" y="79372"/>
                </a:lnTo>
                <a:lnTo>
                  <a:pt x="69319" y="66709"/>
                </a:lnTo>
                <a:lnTo>
                  <a:pt x="86662" y="58500"/>
                </a:lnTo>
                <a:lnTo>
                  <a:pt x="106984" y="54762"/>
                </a:lnTo>
                <a:lnTo>
                  <a:pt x="228168" y="54762"/>
                </a:lnTo>
                <a:lnTo>
                  <a:pt x="219205" y="41402"/>
                </a:lnTo>
                <a:lnTo>
                  <a:pt x="177483" y="16108"/>
                </a:lnTo>
                <a:lnTo>
                  <a:pt x="137096" y="4432"/>
                </a:lnTo>
                <a:lnTo>
                  <a:pt x="131635" y="2806"/>
                </a:lnTo>
                <a:lnTo>
                  <a:pt x="126034" y="1473"/>
                </a:lnTo>
                <a:lnTo>
                  <a:pt x="120510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67776" y="2013013"/>
            <a:ext cx="57150" cy="55244"/>
          </a:xfrm>
          <a:custGeom>
            <a:avLst/>
            <a:gdLst/>
            <a:ahLst/>
            <a:cxnLst/>
            <a:rect l="l" t="t" r="r" b="b"/>
            <a:pathLst>
              <a:path w="57150" h="55244">
                <a:moveTo>
                  <a:pt x="24110" y="0"/>
                </a:moveTo>
                <a:lnTo>
                  <a:pt x="18357" y="3408"/>
                </a:lnTo>
                <a:lnTo>
                  <a:pt x="12326" y="6723"/>
                </a:lnTo>
                <a:lnTo>
                  <a:pt x="7003" y="10406"/>
                </a:lnTo>
                <a:lnTo>
                  <a:pt x="3371" y="14922"/>
                </a:lnTo>
                <a:lnTo>
                  <a:pt x="0" y="25455"/>
                </a:lnTo>
                <a:lnTo>
                  <a:pt x="1098" y="33813"/>
                </a:lnTo>
                <a:lnTo>
                  <a:pt x="6568" y="40657"/>
                </a:lnTo>
                <a:lnTo>
                  <a:pt x="16312" y="46647"/>
                </a:lnTo>
                <a:lnTo>
                  <a:pt x="18205" y="47536"/>
                </a:lnTo>
                <a:lnTo>
                  <a:pt x="19665" y="49263"/>
                </a:lnTo>
                <a:lnTo>
                  <a:pt x="21570" y="49999"/>
                </a:lnTo>
                <a:lnTo>
                  <a:pt x="28223" y="52772"/>
                </a:lnTo>
                <a:lnTo>
                  <a:pt x="34938" y="54781"/>
                </a:lnTo>
                <a:lnTo>
                  <a:pt x="41514" y="54304"/>
                </a:lnTo>
                <a:lnTo>
                  <a:pt x="47745" y="49618"/>
                </a:lnTo>
                <a:lnTo>
                  <a:pt x="54389" y="38871"/>
                </a:lnTo>
                <a:lnTo>
                  <a:pt x="57036" y="28251"/>
                </a:lnTo>
                <a:lnTo>
                  <a:pt x="55562" y="18725"/>
                </a:lnTo>
                <a:lnTo>
                  <a:pt x="49840" y="11264"/>
                </a:lnTo>
                <a:lnTo>
                  <a:pt x="44470" y="7947"/>
                </a:lnTo>
                <a:lnTo>
                  <a:pt x="38299" y="5308"/>
                </a:lnTo>
                <a:lnTo>
                  <a:pt x="31467" y="2831"/>
                </a:lnTo>
                <a:lnTo>
                  <a:pt x="24110" y="0"/>
                </a:lnTo>
                <a:close/>
              </a:path>
            </a:pathLst>
          </a:custGeom>
          <a:solidFill>
            <a:srgbClr val="B1A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9" y="9059164"/>
            <a:ext cx="15094585" cy="144145"/>
          </a:xfrm>
          <a:custGeom>
            <a:avLst/>
            <a:gdLst/>
            <a:ahLst/>
            <a:cxnLst/>
            <a:rect l="l" t="t" r="r" b="b"/>
            <a:pathLst>
              <a:path w="15094585" h="144145">
                <a:moveTo>
                  <a:pt x="0" y="144030"/>
                </a:moveTo>
                <a:lnTo>
                  <a:pt x="15094331" y="144030"/>
                </a:lnTo>
                <a:lnTo>
                  <a:pt x="15094331" y="0"/>
                </a:lnTo>
                <a:lnTo>
                  <a:pt x="0" y="0"/>
                </a:lnTo>
                <a:lnTo>
                  <a:pt x="0" y="144030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87227" y="9688728"/>
            <a:ext cx="315722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55" dirty="0">
                <a:solidFill>
                  <a:srgbClr val="A72D46"/>
                </a:solidFill>
                <a:latin typeface="Times New Roman"/>
                <a:cs typeface="Times New Roman"/>
              </a:rPr>
              <a:t>www.artbonus.gov.it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Art Bonus</a:t>
            </a:r>
            <a:endParaRPr lang="it-IT" dirty="0"/>
          </a:p>
        </p:txBody>
      </p:sp>
      <p:sp>
        <p:nvSpPr>
          <p:cNvPr id="23" name="object 23"/>
          <p:cNvSpPr txBox="1"/>
          <p:nvPr/>
        </p:nvSpPr>
        <p:spPr>
          <a:xfrm>
            <a:off x="999417" y="6960984"/>
            <a:ext cx="368617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30"/>
              </a:lnSpc>
            </a:pPr>
            <a:r>
              <a:rPr sz="3950" i="1" spc="-165" dirty="0">
                <a:solidFill>
                  <a:srgbClr val="A72D46"/>
                </a:solidFill>
                <a:latin typeface="Arial"/>
                <a:cs typeface="Arial"/>
              </a:rPr>
              <a:t>.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1187" y="0"/>
            <a:ext cx="6471285" cy="191770"/>
          </a:xfrm>
          <a:custGeom>
            <a:avLst/>
            <a:gdLst/>
            <a:ahLst/>
            <a:cxnLst/>
            <a:rect l="l" t="t" r="r" b="b"/>
            <a:pathLst>
              <a:path w="6471284" h="191770">
                <a:moveTo>
                  <a:pt x="0" y="191287"/>
                </a:moveTo>
                <a:lnTo>
                  <a:pt x="6470992" y="191287"/>
                </a:lnTo>
                <a:lnTo>
                  <a:pt x="6470992" y="0"/>
                </a:lnTo>
                <a:lnTo>
                  <a:pt x="0" y="0"/>
                </a:lnTo>
                <a:lnTo>
                  <a:pt x="0" y="191287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2113" y="4603356"/>
            <a:ext cx="769620" cy="799465"/>
          </a:xfrm>
          <a:custGeom>
            <a:avLst/>
            <a:gdLst/>
            <a:ahLst/>
            <a:cxnLst/>
            <a:rect l="l" t="t" r="r" b="b"/>
            <a:pathLst>
              <a:path w="769619" h="799464">
                <a:moveTo>
                  <a:pt x="741807" y="712724"/>
                </a:moveTo>
                <a:lnTo>
                  <a:pt x="27431" y="712724"/>
                </a:lnTo>
                <a:lnTo>
                  <a:pt x="16586" y="723531"/>
                </a:lnTo>
                <a:lnTo>
                  <a:pt x="16586" y="788492"/>
                </a:lnTo>
                <a:lnTo>
                  <a:pt x="27431" y="799312"/>
                </a:lnTo>
                <a:lnTo>
                  <a:pt x="741807" y="799312"/>
                </a:lnTo>
                <a:lnTo>
                  <a:pt x="752614" y="788492"/>
                </a:lnTo>
                <a:lnTo>
                  <a:pt x="752614" y="777671"/>
                </a:lnTo>
                <a:lnTo>
                  <a:pt x="38227" y="777671"/>
                </a:lnTo>
                <a:lnTo>
                  <a:pt x="38227" y="734377"/>
                </a:lnTo>
                <a:lnTo>
                  <a:pt x="752614" y="734377"/>
                </a:lnTo>
                <a:lnTo>
                  <a:pt x="752614" y="723531"/>
                </a:lnTo>
                <a:lnTo>
                  <a:pt x="741807" y="712724"/>
                </a:lnTo>
                <a:close/>
              </a:path>
              <a:path w="769619" h="799464">
                <a:moveTo>
                  <a:pt x="752614" y="734377"/>
                </a:moveTo>
                <a:lnTo>
                  <a:pt x="730961" y="734377"/>
                </a:lnTo>
                <a:lnTo>
                  <a:pt x="730961" y="777671"/>
                </a:lnTo>
                <a:lnTo>
                  <a:pt x="752614" y="777671"/>
                </a:lnTo>
                <a:lnTo>
                  <a:pt x="752614" y="734377"/>
                </a:lnTo>
                <a:close/>
              </a:path>
              <a:path w="769619" h="799464">
                <a:moveTo>
                  <a:pt x="687692" y="647776"/>
                </a:moveTo>
                <a:lnTo>
                  <a:pt x="81546" y="647776"/>
                </a:lnTo>
                <a:lnTo>
                  <a:pt x="70713" y="658596"/>
                </a:lnTo>
                <a:lnTo>
                  <a:pt x="70713" y="712724"/>
                </a:lnTo>
                <a:lnTo>
                  <a:pt x="92341" y="712724"/>
                </a:lnTo>
                <a:lnTo>
                  <a:pt x="92341" y="669416"/>
                </a:lnTo>
                <a:lnTo>
                  <a:pt x="698499" y="669416"/>
                </a:lnTo>
                <a:lnTo>
                  <a:pt x="698499" y="658596"/>
                </a:lnTo>
                <a:lnTo>
                  <a:pt x="687692" y="647776"/>
                </a:lnTo>
                <a:close/>
              </a:path>
              <a:path w="769619" h="799464">
                <a:moveTo>
                  <a:pt x="698499" y="669416"/>
                </a:moveTo>
                <a:lnTo>
                  <a:pt x="676846" y="669416"/>
                </a:lnTo>
                <a:lnTo>
                  <a:pt x="676846" y="712724"/>
                </a:lnTo>
                <a:lnTo>
                  <a:pt x="698499" y="712724"/>
                </a:lnTo>
                <a:lnTo>
                  <a:pt x="698499" y="669416"/>
                </a:lnTo>
                <a:close/>
              </a:path>
              <a:path w="769619" h="799464">
                <a:moveTo>
                  <a:pt x="143713" y="312242"/>
                </a:moveTo>
                <a:lnTo>
                  <a:pt x="121234" y="312242"/>
                </a:lnTo>
                <a:lnTo>
                  <a:pt x="111667" y="351386"/>
                </a:lnTo>
                <a:lnTo>
                  <a:pt x="102490" y="399298"/>
                </a:lnTo>
                <a:lnTo>
                  <a:pt x="95180" y="452474"/>
                </a:lnTo>
                <a:lnTo>
                  <a:pt x="91212" y="507413"/>
                </a:lnTo>
                <a:lnTo>
                  <a:pt x="92064" y="560611"/>
                </a:lnTo>
                <a:lnTo>
                  <a:pt x="99213" y="608566"/>
                </a:lnTo>
                <a:lnTo>
                  <a:pt x="114134" y="647776"/>
                </a:lnTo>
                <a:lnTo>
                  <a:pt x="140385" y="647776"/>
                </a:lnTo>
                <a:lnTo>
                  <a:pt x="123167" y="614771"/>
                </a:lnTo>
                <a:lnTo>
                  <a:pt x="114448" y="569599"/>
                </a:lnTo>
                <a:lnTo>
                  <a:pt x="112669" y="516575"/>
                </a:lnTo>
                <a:lnTo>
                  <a:pt x="116267" y="460013"/>
                </a:lnTo>
                <a:lnTo>
                  <a:pt x="123681" y="404227"/>
                </a:lnTo>
                <a:lnTo>
                  <a:pt x="133350" y="353532"/>
                </a:lnTo>
                <a:lnTo>
                  <a:pt x="143713" y="312242"/>
                </a:lnTo>
                <a:close/>
              </a:path>
              <a:path w="769619" h="799464">
                <a:moveTo>
                  <a:pt x="214591" y="312242"/>
                </a:moveTo>
                <a:lnTo>
                  <a:pt x="192290" y="312242"/>
                </a:lnTo>
                <a:lnTo>
                  <a:pt x="199993" y="346083"/>
                </a:lnTo>
                <a:lnTo>
                  <a:pt x="207460" y="387335"/>
                </a:lnTo>
                <a:lnTo>
                  <a:pt x="213804" y="433176"/>
                </a:lnTo>
                <a:lnTo>
                  <a:pt x="218135" y="480783"/>
                </a:lnTo>
                <a:lnTo>
                  <a:pt x="219540" y="536667"/>
                </a:lnTo>
                <a:lnTo>
                  <a:pt x="216131" y="583477"/>
                </a:lnTo>
                <a:lnTo>
                  <a:pt x="207983" y="620688"/>
                </a:lnTo>
                <a:lnTo>
                  <a:pt x="195173" y="647776"/>
                </a:lnTo>
                <a:lnTo>
                  <a:pt x="220129" y="647776"/>
                </a:lnTo>
                <a:lnTo>
                  <a:pt x="233515" y="607768"/>
                </a:lnTo>
                <a:lnTo>
                  <a:pt x="239986" y="559364"/>
                </a:lnTo>
                <a:lnTo>
                  <a:pt x="240856" y="506018"/>
                </a:lnTo>
                <a:lnTo>
                  <a:pt x="237438" y="451181"/>
                </a:lnTo>
                <a:lnTo>
                  <a:pt x="231046" y="398305"/>
                </a:lnTo>
                <a:lnTo>
                  <a:pt x="222992" y="350841"/>
                </a:lnTo>
                <a:lnTo>
                  <a:pt x="214591" y="312242"/>
                </a:lnTo>
                <a:close/>
              </a:path>
              <a:path w="769619" h="799464">
                <a:moveTo>
                  <a:pt x="362229" y="312242"/>
                </a:moveTo>
                <a:lnTo>
                  <a:pt x="339737" y="312242"/>
                </a:lnTo>
                <a:lnTo>
                  <a:pt x="330175" y="351386"/>
                </a:lnTo>
                <a:lnTo>
                  <a:pt x="321001" y="399298"/>
                </a:lnTo>
                <a:lnTo>
                  <a:pt x="313691" y="452474"/>
                </a:lnTo>
                <a:lnTo>
                  <a:pt x="309723" y="507413"/>
                </a:lnTo>
                <a:lnTo>
                  <a:pt x="310571" y="560611"/>
                </a:lnTo>
                <a:lnTo>
                  <a:pt x="317713" y="608566"/>
                </a:lnTo>
                <a:lnTo>
                  <a:pt x="332625" y="647776"/>
                </a:lnTo>
                <a:lnTo>
                  <a:pt x="358889" y="647776"/>
                </a:lnTo>
                <a:lnTo>
                  <a:pt x="341670" y="614771"/>
                </a:lnTo>
                <a:lnTo>
                  <a:pt x="332952" y="569599"/>
                </a:lnTo>
                <a:lnTo>
                  <a:pt x="331173" y="516575"/>
                </a:lnTo>
                <a:lnTo>
                  <a:pt x="334773" y="460013"/>
                </a:lnTo>
                <a:lnTo>
                  <a:pt x="342189" y="404227"/>
                </a:lnTo>
                <a:lnTo>
                  <a:pt x="351862" y="353532"/>
                </a:lnTo>
                <a:lnTo>
                  <a:pt x="362229" y="312242"/>
                </a:lnTo>
                <a:close/>
              </a:path>
              <a:path w="769619" h="799464">
                <a:moveTo>
                  <a:pt x="433108" y="312242"/>
                </a:moveTo>
                <a:lnTo>
                  <a:pt x="410781" y="312242"/>
                </a:lnTo>
                <a:lnTo>
                  <a:pt x="418478" y="346083"/>
                </a:lnTo>
                <a:lnTo>
                  <a:pt x="425943" y="387335"/>
                </a:lnTo>
                <a:lnTo>
                  <a:pt x="432282" y="433176"/>
                </a:lnTo>
                <a:lnTo>
                  <a:pt x="436600" y="480783"/>
                </a:lnTo>
                <a:lnTo>
                  <a:pt x="438032" y="536667"/>
                </a:lnTo>
                <a:lnTo>
                  <a:pt x="434632" y="583477"/>
                </a:lnTo>
                <a:lnTo>
                  <a:pt x="426488" y="620688"/>
                </a:lnTo>
                <a:lnTo>
                  <a:pt x="413689" y="647776"/>
                </a:lnTo>
                <a:lnTo>
                  <a:pt x="438632" y="647776"/>
                </a:lnTo>
                <a:lnTo>
                  <a:pt x="452018" y="607768"/>
                </a:lnTo>
                <a:lnTo>
                  <a:pt x="458490" y="559364"/>
                </a:lnTo>
                <a:lnTo>
                  <a:pt x="459360" y="506018"/>
                </a:lnTo>
                <a:lnTo>
                  <a:pt x="455944" y="451181"/>
                </a:lnTo>
                <a:lnTo>
                  <a:pt x="449554" y="398305"/>
                </a:lnTo>
                <a:lnTo>
                  <a:pt x="441504" y="350841"/>
                </a:lnTo>
                <a:lnTo>
                  <a:pt x="433108" y="312242"/>
                </a:lnTo>
                <a:close/>
              </a:path>
              <a:path w="769619" h="799464">
                <a:moveTo>
                  <a:pt x="578675" y="312242"/>
                </a:moveTo>
                <a:lnTo>
                  <a:pt x="556221" y="312242"/>
                </a:lnTo>
                <a:lnTo>
                  <a:pt x="546655" y="351386"/>
                </a:lnTo>
                <a:lnTo>
                  <a:pt x="537478" y="399298"/>
                </a:lnTo>
                <a:lnTo>
                  <a:pt x="530167" y="452474"/>
                </a:lnTo>
                <a:lnTo>
                  <a:pt x="526200" y="507413"/>
                </a:lnTo>
                <a:lnTo>
                  <a:pt x="527052" y="560611"/>
                </a:lnTo>
                <a:lnTo>
                  <a:pt x="534200" y="608566"/>
                </a:lnTo>
                <a:lnTo>
                  <a:pt x="549122" y="647776"/>
                </a:lnTo>
                <a:lnTo>
                  <a:pt x="575348" y="647776"/>
                </a:lnTo>
                <a:lnTo>
                  <a:pt x="558130" y="614771"/>
                </a:lnTo>
                <a:lnTo>
                  <a:pt x="549413" y="569599"/>
                </a:lnTo>
                <a:lnTo>
                  <a:pt x="547635" y="516575"/>
                </a:lnTo>
                <a:lnTo>
                  <a:pt x="551234" y="460013"/>
                </a:lnTo>
                <a:lnTo>
                  <a:pt x="558649" y="404227"/>
                </a:lnTo>
                <a:lnTo>
                  <a:pt x="568316" y="353532"/>
                </a:lnTo>
                <a:lnTo>
                  <a:pt x="578675" y="312242"/>
                </a:lnTo>
                <a:close/>
              </a:path>
              <a:path w="769619" h="799464">
                <a:moveTo>
                  <a:pt x="649604" y="312242"/>
                </a:moveTo>
                <a:lnTo>
                  <a:pt x="627253" y="312242"/>
                </a:lnTo>
                <a:lnTo>
                  <a:pt x="634961" y="346083"/>
                </a:lnTo>
                <a:lnTo>
                  <a:pt x="642429" y="387335"/>
                </a:lnTo>
                <a:lnTo>
                  <a:pt x="648773" y="433176"/>
                </a:lnTo>
                <a:lnTo>
                  <a:pt x="653110" y="480783"/>
                </a:lnTo>
                <a:lnTo>
                  <a:pt x="654508" y="536667"/>
                </a:lnTo>
                <a:lnTo>
                  <a:pt x="651097" y="583477"/>
                </a:lnTo>
                <a:lnTo>
                  <a:pt x="642951" y="620688"/>
                </a:lnTo>
                <a:lnTo>
                  <a:pt x="630148" y="647776"/>
                </a:lnTo>
                <a:lnTo>
                  <a:pt x="655104" y="647776"/>
                </a:lnTo>
                <a:lnTo>
                  <a:pt x="668491" y="607768"/>
                </a:lnTo>
                <a:lnTo>
                  <a:pt x="674966" y="559364"/>
                </a:lnTo>
                <a:lnTo>
                  <a:pt x="675842" y="506018"/>
                </a:lnTo>
                <a:lnTo>
                  <a:pt x="672431" y="451181"/>
                </a:lnTo>
                <a:lnTo>
                  <a:pt x="666046" y="398305"/>
                </a:lnTo>
                <a:lnTo>
                  <a:pt x="657999" y="350841"/>
                </a:lnTo>
                <a:lnTo>
                  <a:pt x="649604" y="312242"/>
                </a:lnTo>
                <a:close/>
              </a:path>
              <a:path w="769619" h="799464">
                <a:moveTo>
                  <a:pt x="92341" y="258114"/>
                </a:moveTo>
                <a:lnTo>
                  <a:pt x="70713" y="258114"/>
                </a:lnTo>
                <a:lnTo>
                  <a:pt x="70713" y="301409"/>
                </a:lnTo>
                <a:lnTo>
                  <a:pt x="81546" y="312242"/>
                </a:lnTo>
                <a:lnTo>
                  <a:pt x="687692" y="312242"/>
                </a:lnTo>
                <a:lnTo>
                  <a:pt x="698499" y="301409"/>
                </a:lnTo>
                <a:lnTo>
                  <a:pt x="698499" y="290588"/>
                </a:lnTo>
                <a:lnTo>
                  <a:pt x="92341" y="290588"/>
                </a:lnTo>
                <a:lnTo>
                  <a:pt x="92341" y="258114"/>
                </a:lnTo>
                <a:close/>
              </a:path>
              <a:path w="769619" h="799464">
                <a:moveTo>
                  <a:pt x="698499" y="258114"/>
                </a:moveTo>
                <a:lnTo>
                  <a:pt x="676846" y="258114"/>
                </a:lnTo>
                <a:lnTo>
                  <a:pt x="676846" y="290588"/>
                </a:lnTo>
                <a:lnTo>
                  <a:pt x="698499" y="290588"/>
                </a:lnTo>
                <a:lnTo>
                  <a:pt x="698499" y="258114"/>
                </a:lnTo>
                <a:close/>
              </a:path>
              <a:path w="769619" h="799464">
                <a:moveTo>
                  <a:pt x="390372" y="0"/>
                </a:moveTo>
                <a:lnTo>
                  <a:pt x="378853" y="0"/>
                </a:lnTo>
                <a:lnTo>
                  <a:pt x="0" y="238125"/>
                </a:lnTo>
                <a:lnTo>
                  <a:pt x="5765" y="258114"/>
                </a:lnTo>
                <a:lnTo>
                  <a:pt x="763460" y="258114"/>
                </a:lnTo>
                <a:lnTo>
                  <a:pt x="769226" y="238125"/>
                </a:lnTo>
                <a:lnTo>
                  <a:pt x="766599" y="236474"/>
                </a:lnTo>
                <a:lnTo>
                  <a:pt x="43345" y="236474"/>
                </a:lnTo>
                <a:lnTo>
                  <a:pt x="384619" y="21932"/>
                </a:lnTo>
                <a:lnTo>
                  <a:pt x="425267" y="21932"/>
                </a:lnTo>
                <a:lnTo>
                  <a:pt x="390372" y="0"/>
                </a:lnTo>
                <a:close/>
              </a:path>
              <a:path w="769619" h="799464">
                <a:moveTo>
                  <a:pt x="425267" y="21932"/>
                </a:moveTo>
                <a:lnTo>
                  <a:pt x="384619" y="21932"/>
                </a:lnTo>
                <a:lnTo>
                  <a:pt x="725893" y="236474"/>
                </a:lnTo>
                <a:lnTo>
                  <a:pt x="766599" y="236474"/>
                </a:lnTo>
                <a:lnTo>
                  <a:pt x="425267" y="21932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7236" y="4668113"/>
            <a:ext cx="379095" cy="127000"/>
          </a:xfrm>
          <a:custGeom>
            <a:avLst/>
            <a:gdLst/>
            <a:ahLst/>
            <a:cxnLst/>
            <a:rect l="l" t="t" r="r" b="b"/>
            <a:pathLst>
              <a:path w="379094" h="127000">
                <a:moveTo>
                  <a:pt x="194995" y="0"/>
                </a:moveTo>
                <a:lnTo>
                  <a:pt x="184010" y="0"/>
                </a:lnTo>
                <a:lnTo>
                  <a:pt x="0" y="108242"/>
                </a:lnTo>
                <a:lnTo>
                  <a:pt x="10947" y="126923"/>
                </a:lnTo>
                <a:lnTo>
                  <a:pt x="189484" y="21907"/>
                </a:lnTo>
                <a:lnTo>
                  <a:pt x="232233" y="21907"/>
                </a:lnTo>
                <a:lnTo>
                  <a:pt x="194995" y="0"/>
                </a:lnTo>
                <a:close/>
              </a:path>
              <a:path w="379094" h="127000">
                <a:moveTo>
                  <a:pt x="232233" y="21907"/>
                </a:moveTo>
                <a:lnTo>
                  <a:pt x="189484" y="21907"/>
                </a:lnTo>
                <a:lnTo>
                  <a:pt x="368033" y="126923"/>
                </a:lnTo>
                <a:lnTo>
                  <a:pt x="378980" y="108242"/>
                </a:lnTo>
                <a:lnTo>
                  <a:pt x="232233" y="21907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2252" y="4575518"/>
            <a:ext cx="338455" cy="854710"/>
          </a:xfrm>
          <a:custGeom>
            <a:avLst/>
            <a:gdLst/>
            <a:ahLst/>
            <a:cxnLst/>
            <a:rect l="l" t="t" r="r" b="b"/>
            <a:pathLst>
              <a:path w="338455" h="854710">
                <a:moveTo>
                  <a:pt x="128115" y="396240"/>
                </a:moveTo>
                <a:lnTo>
                  <a:pt x="101113" y="396240"/>
                </a:lnTo>
                <a:lnTo>
                  <a:pt x="98774" y="416559"/>
                </a:lnTo>
                <a:lnTo>
                  <a:pt x="92333" y="440690"/>
                </a:lnTo>
                <a:lnTo>
                  <a:pt x="83113" y="464820"/>
                </a:lnTo>
                <a:lnTo>
                  <a:pt x="72437" y="488950"/>
                </a:lnTo>
                <a:lnTo>
                  <a:pt x="60900" y="520700"/>
                </a:lnTo>
                <a:lnTo>
                  <a:pt x="53602" y="556260"/>
                </a:lnTo>
                <a:lnTo>
                  <a:pt x="49648" y="593090"/>
                </a:lnTo>
                <a:lnTo>
                  <a:pt x="48141" y="626110"/>
                </a:lnTo>
                <a:lnTo>
                  <a:pt x="42020" y="628650"/>
                </a:lnTo>
                <a:lnTo>
                  <a:pt x="36750" y="632460"/>
                </a:lnTo>
                <a:lnTo>
                  <a:pt x="32622" y="635000"/>
                </a:lnTo>
                <a:lnTo>
                  <a:pt x="25396" y="640080"/>
                </a:lnTo>
                <a:lnTo>
                  <a:pt x="17700" y="645160"/>
                </a:lnTo>
                <a:lnTo>
                  <a:pt x="17700" y="655320"/>
                </a:lnTo>
                <a:lnTo>
                  <a:pt x="35632" y="689610"/>
                </a:lnTo>
                <a:lnTo>
                  <a:pt x="37283" y="690880"/>
                </a:lnTo>
                <a:lnTo>
                  <a:pt x="37829" y="690880"/>
                </a:lnTo>
                <a:lnTo>
                  <a:pt x="38324" y="692150"/>
                </a:lnTo>
                <a:lnTo>
                  <a:pt x="38883" y="692150"/>
                </a:lnTo>
                <a:lnTo>
                  <a:pt x="41626" y="694690"/>
                </a:lnTo>
                <a:lnTo>
                  <a:pt x="55914" y="751840"/>
                </a:lnTo>
                <a:lnTo>
                  <a:pt x="63500" y="796290"/>
                </a:lnTo>
                <a:lnTo>
                  <a:pt x="72348" y="850900"/>
                </a:lnTo>
                <a:lnTo>
                  <a:pt x="77936" y="854710"/>
                </a:lnTo>
                <a:lnTo>
                  <a:pt x="330234" y="854710"/>
                </a:lnTo>
                <a:lnTo>
                  <a:pt x="331542" y="853440"/>
                </a:lnTo>
                <a:lnTo>
                  <a:pt x="332482" y="853440"/>
                </a:lnTo>
                <a:lnTo>
                  <a:pt x="333891" y="852169"/>
                </a:lnTo>
                <a:lnTo>
                  <a:pt x="334679" y="850900"/>
                </a:lnTo>
                <a:lnTo>
                  <a:pt x="335796" y="849630"/>
                </a:lnTo>
                <a:lnTo>
                  <a:pt x="336444" y="848360"/>
                </a:lnTo>
                <a:lnTo>
                  <a:pt x="337155" y="847090"/>
                </a:lnTo>
                <a:lnTo>
                  <a:pt x="337613" y="847090"/>
                </a:lnTo>
                <a:lnTo>
                  <a:pt x="337981" y="845819"/>
                </a:lnTo>
                <a:lnTo>
                  <a:pt x="338324" y="843280"/>
                </a:lnTo>
                <a:lnTo>
                  <a:pt x="338171" y="839469"/>
                </a:lnTo>
                <a:lnTo>
                  <a:pt x="338006" y="838200"/>
                </a:lnTo>
                <a:lnTo>
                  <a:pt x="337486" y="836930"/>
                </a:lnTo>
                <a:lnTo>
                  <a:pt x="337041" y="835660"/>
                </a:lnTo>
                <a:lnTo>
                  <a:pt x="333877" y="828040"/>
                </a:lnTo>
                <a:lnTo>
                  <a:pt x="95906" y="828040"/>
                </a:lnTo>
                <a:lnTo>
                  <a:pt x="90810" y="797560"/>
                </a:lnTo>
                <a:lnTo>
                  <a:pt x="84897" y="762000"/>
                </a:lnTo>
                <a:lnTo>
                  <a:pt x="78909" y="728980"/>
                </a:lnTo>
                <a:lnTo>
                  <a:pt x="73592" y="702310"/>
                </a:lnTo>
                <a:lnTo>
                  <a:pt x="90066" y="699770"/>
                </a:lnTo>
                <a:lnTo>
                  <a:pt x="142185" y="680720"/>
                </a:lnTo>
                <a:lnTo>
                  <a:pt x="149248" y="675640"/>
                </a:lnTo>
                <a:lnTo>
                  <a:pt x="66013" y="675640"/>
                </a:lnTo>
                <a:lnTo>
                  <a:pt x="55660" y="671830"/>
                </a:lnTo>
                <a:lnTo>
                  <a:pt x="53996" y="669290"/>
                </a:lnTo>
                <a:lnTo>
                  <a:pt x="53221" y="669290"/>
                </a:lnTo>
                <a:lnTo>
                  <a:pt x="48243" y="664210"/>
                </a:lnTo>
                <a:lnTo>
                  <a:pt x="45779" y="662940"/>
                </a:lnTo>
                <a:lnTo>
                  <a:pt x="44878" y="659130"/>
                </a:lnTo>
                <a:lnTo>
                  <a:pt x="58408" y="650240"/>
                </a:lnTo>
                <a:lnTo>
                  <a:pt x="83790" y="637540"/>
                </a:lnTo>
                <a:lnTo>
                  <a:pt x="121984" y="619760"/>
                </a:lnTo>
                <a:lnTo>
                  <a:pt x="139305" y="612140"/>
                </a:lnTo>
                <a:lnTo>
                  <a:pt x="75294" y="612140"/>
                </a:lnTo>
                <a:lnTo>
                  <a:pt x="82193" y="547370"/>
                </a:lnTo>
                <a:lnTo>
                  <a:pt x="96617" y="500380"/>
                </a:lnTo>
                <a:lnTo>
                  <a:pt x="109657" y="469900"/>
                </a:lnTo>
                <a:lnTo>
                  <a:pt x="119171" y="444500"/>
                </a:lnTo>
                <a:lnTo>
                  <a:pt x="125216" y="421640"/>
                </a:lnTo>
                <a:lnTo>
                  <a:pt x="127847" y="401320"/>
                </a:lnTo>
                <a:lnTo>
                  <a:pt x="128115" y="396240"/>
                </a:lnTo>
                <a:close/>
              </a:path>
              <a:path w="338455" h="854710">
                <a:moveTo>
                  <a:pt x="137346" y="706120"/>
                </a:moveTo>
                <a:lnTo>
                  <a:pt x="118194" y="739140"/>
                </a:lnTo>
                <a:lnTo>
                  <a:pt x="113306" y="796290"/>
                </a:lnTo>
                <a:lnTo>
                  <a:pt x="113227" y="802640"/>
                </a:lnTo>
                <a:lnTo>
                  <a:pt x="113343" y="828040"/>
                </a:lnTo>
                <a:lnTo>
                  <a:pt x="140064" y="828040"/>
                </a:lnTo>
                <a:lnTo>
                  <a:pt x="140136" y="796290"/>
                </a:lnTo>
                <a:lnTo>
                  <a:pt x="140813" y="774700"/>
                </a:lnTo>
                <a:lnTo>
                  <a:pt x="143775" y="748030"/>
                </a:lnTo>
                <a:lnTo>
                  <a:pt x="149907" y="727710"/>
                </a:lnTo>
                <a:lnTo>
                  <a:pt x="153221" y="721360"/>
                </a:lnTo>
                <a:lnTo>
                  <a:pt x="150554" y="712470"/>
                </a:lnTo>
                <a:lnTo>
                  <a:pt x="143938" y="709930"/>
                </a:lnTo>
                <a:lnTo>
                  <a:pt x="137346" y="706120"/>
                </a:lnTo>
                <a:close/>
              </a:path>
              <a:path w="338455" h="854710">
                <a:moveTo>
                  <a:pt x="277224" y="668020"/>
                </a:moveTo>
                <a:lnTo>
                  <a:pt x="262594" y="669290"/>
                </a:lnTo>
                <a:lnTo>
                  <a:pt x="257412" y="675640"/>
                </a:lnTo>
                <a:lnTo>
                  <a:pt x="258339" y="683260"/>
                </a:lnTo>
                <a:lnTo>
                  <a:pt x="260659" y="698500"/>
                </a:lnTo>
                <a:lnTo>
                  <a:pt x="267853" y="732790"/>
                </a:lnTo>
                <a:lnTo>
                  <a:pt x="281240" y="778510"/>
                </a:lnTo>
                <a:lnTo>
                  <a:pt x="302141" y="828040"/>
                </a:lnTo>
                <a:lnTo>
                  <a:pt x="333877" y="828040"/>
                </a:lnTo>
                <a:lnTo>
                  <a:pt x="333350" y="826769"/>
                </a:lnTo>
                <a:lnTo>
                  <a:pt x="326533" y="802640"/>
                </a:lnTo>
                <a:lnTo>
                  <a:pt x="321919" y="768350"/>
                </a:lnTo>
                <a:lnTo>
                  <a:pt x="324086" y="735330"/>
                </a:lnTo>
                <a:lnTo>
                  <a:pt x="296211" y="735330"/>
                </a:lnTo>
                <a:lnTo>
                  <a:pt x="290979" y="713740"/>
                </a:lnTo>
                <a:lnTo>
                  <a:pt x="287476" y="695960"/>
                </a:lnTo>
                <a:lnTo>
                  <a:pt x="285502" y="684530"/>
                </a:lnTo>
                <a:lnTo>
                  <a:pt x="284857" y="679450"/>
                </a:lnTo>
                <a:lnTo>
                  <a:pt x="283955" y="673100"/>
                </a:lnTo>
                <a:lnTo>
                  <a:pt x="277224" y="668020"/>
                </a:lnTo>
                <a:close/>
              </a:path>
              <a:path w="338455" h="854710">
                <a:moveTo>
                  <a:pt x="337718" y="595630"/>
                </a:moveTo>
                <a:lnTo>
                  <a:pt x="311209" y="595630"/>
                </a:lnTo>
                <a:lnTo>
                  <a:pt x="310606" y="623570"/>
                </a:lnTo>
                <a:lnTo>
                  <a:pt x="308277" y="652780"/>
                </a:lnTo>
                <a:lnTo>
                  <a:pt x="304246" y="684530"/>
                </a:lnTo>
                <a:lnTo>
                  <a:pt x="298535" y="718820"/>
                </a:lnTo>
                <a:lnTo>
                  <a:pt x="296769" y="730250"/>
                </a:lnTo>
                <a:lnTo>
                  <a:pt x="296211" y="735330"/>
                </a:lnTo>
                <a:lnTo>
                  <a:pt x="324086" y="735330"/>
                </a:lnTo>
                <a:lnTo>
                  <a:pt x="324836" y="723900"/>
                </a:lnTo>
                <a:lnTo>
                  <a:pt x="331479" y="683260"/>
                </a:lnTo>
                <a:lnTo>
                  <a:pt x="335828" y="645160"/>
                </a:lnTo>
                <a:lnTo>
                  <a:pt x="337788" y="612140"/>
                </a:lnTo>
                <a:lnTo>
                  <a:pt x="337718" y="595630"/>
                </a:lnTo>
                <a:close/>
              </a:path>
              <a:path w="338455" h="854710">
                <a:moveTo>
                  <a:pt x="136991" y="652780"/>
                </a:moveTo>
                <a:lnTo>
                  <a:pt x="130399" y="656590"/>
                </a:lnTo>
                <a:lnTo>
                  <a:pt x="103244" y="668020"/>
                </a:lnTo>
                <a:lnTo>
                  <a:pt x="81828" y="674370"/>
                </a:lnTo>
                <a:lnTo>
                  <a:pt x="66013" y="675640"/>
                </a:lnTo>
                <a:lnTo>
                  <a:pt x="149248" y="675640"/>
                </a:lnTo>
                <a:lnTo>
                  <a:pt x="151545" y="669290"/>
                </a:lnTo>
                <a:lnTo>
                  <a:pt x="148256" y="662940"/>
                </a:lnTo>
                <a:lnTo>
                  <a:pt x="145030" y="655320"/>
                </a:lnTo>
                <a:lnTo>
                  <a:pt x="136991" y="652780"/>
                </a:lnTo>
                <a:close/>
              </a:path>
              <a:path w="338455" h="854710">
                <a:moveTo>
                  <a:pt x="334701" y="548640"/>
                </a:moveTo>
                <a:lnTo>
                  <a:pt x="307615" y="548640"/>
                </a:lnTo>
                <a:lnTo>
                  <a:pt x="308606" y="554990"/>
                </a:lnTo>
                <a:lnTo>
                  <a:pt x="309393" y="561340"/>
                </a:lnTo>
                <a:lnTo>
                  <a:pt x="309990" y="567690"/>
                </a:lnTo>
                <a:lnTo>
                  <a:pt x="284345" y="576580"/>
                </a:lnTo>
                <a:lnTo>
                  <a:pt x="257717" y="588010"/>
                </a:lnTo>
                <a:lnTo>
                  <a:pt x="203653" y="615950"/>
                </a:lnTo>
                <a:lnTo>
                  <a:pt x="197201" y="619760"/>
                </a:lnTo>
                <a:lnTo>
                  <a:pt x="194852" y="628650"/>
                </a:lnTo>
                <a:lnTo>
                  <a:pt x="200910" y="638810"/>
                </a:lnTo>
                <a:lnTo>
                  <a:pt x="205444" y="641350"/>
                </a:lnTo>
                <a:lnTo>
                  <a:pt x="214562" y="641350"/>
                </a:lnTo>
                <a:lnTo>
                  <a:pt x="240281" y="627380"/>
                </a:lnTo>
                <a:lnTo>
                  <a:pt x="264481" y="614680"/>
                </a:lnTo>
                <a:lnTo>
                  <a:pt x="288398" y="603250"/>
                </a:lnTo>
                <a:lnTo>
                  <a:pt x="311209" y="595630"/>
                </a:lnTo>
                <a:lnTo>
                  <a:pt x="337718" y="595630"/>
                </a:lnTo>
                <a:lnTo>
                  <a:pt x="337562" y="579120"/>
                </a:lnTo>
                <a:lnTo>
                  <a:pt x="337486" y="577850"/>
                </a:lnTo>
                <a:lnTo>
                  <a:pt x="334701" y="548640"/>
                </a:lnTo>
                <a:close/>
              </a:path>
              <a:path w="338455" h="854710">
                <a:moveTo>
                  <a:pt x="246287" y="212090"/>
                </a:moveTo>
                <a:lnTo>
                  <a:pt x="232761" y="218440"/>
                </a:lnTo>
                <a:lnTo>
                  <a:pt x="229688" y="226059"/>
                </a:lnTo>
                <a:lnTo>
                  <a:pt x="232647" y="232409"/>
                </a:lnTo>
                <a:lnTo>
                  <a:pt x="239676" y="245109"/>
                </a:lnTo>
                <a:lnTo>
                  <a:pt x="248643" y="254000"/>
                </a:lnTo>
                <a:lnTo>
                  <a:pt x="259172" y="259080"/>
                </a:lnTo>
                <a:lnTo>
                  <a:pt x="270887" y="261619"/>
                </a:lnTo>
                <a:lnTo>
                  <a:pt x="270722" y="262890"/>
                </a:lnTo>
                <a:lnTo>
                  <a:pt x="270303" y="266700"/>
                </a:lnTo>
                <a:lnTo>
                  <a:pt x="266534" y="313690"/>
                </a:lnTo>
                <a:lnTo>
                  <a:pt x="265442" y="365760"/>
                </a:lnTo>
                <a:lnTo>
                  <a:pt x="270717" y="420369"/>
                </a:lnTo>
                <a:lnTo>
                  <a:pt x="286051" y="472440"/>
                </a:lnTo>
                <a:lnTo>
                  <a:pt x="290983" y="485140"/>
                </a:lnTo>
                <a:lnTo>
                  <a:pt x="295363" y="497840"/>
                </a:lnTo>
                <a:lnTo>
                  <a:pt x="299195" y="509270"/>
                </a:lnTo>
                <a:lnTo>
                  <a:pt x="302484" y="521970"/>
                </a:lnTo>
                <a:lnTo>
                  <a:pt x="296377" y="523240"/>
                </a:lnTo>
                <a:lnTo>
                  <a:pt x="288525" y="525780"/>
                </a:lnTo>
                <a:lnTo>
                  <a:pt x="278633" y="528320"/>
                </a:lnTo>
                <a:lnTo>
                  <a:pt x="266404" y="533400"/>
                </a:lnTo>
                <a:lnTo>
                  <a:pt x="248465" y="539750"/>
                </a:lnTo>
                <a:lnTo>
                  <a:pt x="228396" y="547370"/>
                </a:lnTo>
                <a:lnTo>
                  <a:pt x="206693" y="554990"/>
                </a:lnTo>
                <a:lnTo>
                  <a:pt x="183854" y="563880"/>
                </a:lnTo>
                <a:lnTo>
                  <a:pt x="156272" y="575310"/>
                </a:lnTo>
                <a:lnTo>
                  <a:pt x="128078" y="588010"/>
                </a:lnTo>
                <a:lnTo>
                  <a:pt x="100633" y="600710"/>
                </a:lnTo>
                <a:lnTo>
                  <a:pt x="75294" y="612140"/>
                </a:lnTo>
                <a:lnTo>
                  <a:pt x="139305" y="612140"/>
                </a:lnTo>
                <a:lnTo>
                  <a:pt x="173948" y="596900"/>
                </a:lnTo>
                <a:lnTo>
                  <a:pt x="259603" y="563880"/>
                </a:lnTo>
                <a:lnTo>
                  <a:pt x="289623" y="553720"/>
                </a:lnTo>
                <a:lnTo>
                  <a:pt x="307615" y="548640"/>
                </a:lnTo>
                <a:lnTo>
                  <a:pt x="334701" y="548640"/>
                </a:lnTo>
                <a:lnTo>
                  <a:pt x="334580" y="547370"/>
                </a:lnTo>
                <a:lnTo>
                  <a:pt x="329154" y="518159"/>
                </a:lnTo>
                <a:lnTo>
                  <a:pt x="321176" y="490220"/>
                </a:lnTo>
                <a:lnTo>
                  <a:pt x="310612" y="462280"/>
                </a:lnTo>
                <a:lnTo>
                  <a:pt x="296756" y="414019"/>
                </a:lnTo>
                <a:lnTo>
                  <a:pt x="292113" y="363220"/>
                </a:lnTo>
                <a:lnTo>
                  <a:pt x="293298" y="313690"/>
                </a:lnTo>
                <a:lnTo>
                  <a:pt x="296922" y="269240"/>
                </a:lnTo>
                <a:lnTo>
                  <a:pt x="297874" y="260350"/>
                </a:lnTo>
                <a:lnTo>
                  <a:pt x="298281" y="255269"/>
                </a:lnTo>
                <a:lnTo>
                  <a:pt x="298319" y="252730"/>
                </a:lnTo>
                <a:lnTo>
                  <a:pt x="298039" y="251459"/>
                </a:lnTo>
                <a:lnTo>
                  <a:pt x="302871" y="246380"/>
                </a:lnTo>
                <a:lnTo>
                  <a:pt x="306815" y="241300"/>
                </a:lnTo>
                <a:lnTo>
                  <a:pt x="309730" y="236219"/>
                </a:lnTo>
                <a:lnTo>
                  <a:pt x="310079" y="234950"/>
                </a:lnTo>
                <a:lnTo>
                  <a:pt x="266289" y="234950"/>
                </a:lnTo>
                <a:lnTo>
                  <a:pt x="261095" y="231140"/>
                </a:lnTo>
                <a:lnTo>
                  <a:pt x="254148" y="214630"/>
                </a:lnTo>
                <a:lnTo>
                  <a:pt x="246287" y="212090"/>
                </a:lnTo>
                <a:close/>
              </a:path>
              <a:path w="338455" h="854710">
                <a:moveTo>
                  <a:pt x="97862" y="0"/>
                </a:moveTo>
                <a:lnTo>
                  <a:pt x="74984" y="0"/>
                </a:lnTo>
                <a:lnTo>
                  <a:pt x="53974" y="2540"/>
                </a:lnTo>
                <a:lnTo>
                  <a:pt x="11710" y="36829"/>
                </a:lnTo>
                <a:lnTo>
                  <a:pt x="3261" y="88900"/>
                </a:lnTo>
                <a:lnTo>
                  <a:pt x="5266" y="114300"/>
                </a:lnTo>
                <a:lnTo>
                  <a:pt x="31860" y="149859"/>
                </a:lnTo>
                <a:lnTo>
                  <a:pt x="48548" y="156209"/>
                </a:lnTo>
                <a:lnTo>
                  <a:pt x="52066" y="158750"/>
                </a:lnTo>
                <a:lnTo>
                  <a:pt x="55114" y="160019"/>
                </a:lnTo>
                <a:lnTo>
                  <a:pt x="55749" y="160019"/>
                </a:lnTo>
                <a:lnTo>
                  <a:pt x="56409" y="161290"/>
                </a:lnTo>
                <a:lnTo>
                  <a:pt x="58428" y="161290"/>
                </a:lnTo>
                <a:lnTo>
                  <a:pt x="63966" y="166369"/>
                </a:lnTo>
                <a:lnTo>
                  <a:pt x="67780" y="171450"/>
                </a:lnTo>
                <a:lnTo>
                  <a:pt x="70107" y="177800"/>
                </a:lnTo>
                <a:lnTo>
                  <a:pt x="71179" y="187959"/>
                </a:lnTo>
                <a:lnTo>
                  <a:pt x="67591" y="196850"/>
                </a:lnTo>
                <a:lnTo>
                  <a:pt x="57285" y="209550"/>
                </a:lnTo>
                <a:lnTo>
                  <a:pt x="41779" y="224790"/>
                </a:lnTo>
                <a:lnTo>
                  <a:pt x="21840" y="243840"/>
                </a:lnTo>
                <a:lnTo>
                  <a:pt x="8945" y="261619"/>
                </a:lnTo>
                <a:lnTo>
                  <a:pt x="1661" y="285750"/>
                </a:lnTo>
                <a:lnTo>
                  <a:pt x="0" y="316230"/>
                </a:lnTo>
                <a:lnTo>
                  <a:pt x="3971" y="351790"/>
                </a:lnTo>
                <a:lnTo>
                  <a:pt x="6192" y="363220"/>
                </a:lnTo>
                <a:lnTo>
                  <a:pt x="8557" y="373380"/>
                </a:lnTo>
                <a:lnTo>
                  <a:pt x="10877" y="382270"/>
                </a:lnTo>
                <a:lnTo>
                  <a:pt x="12962" y="389890"/>
                </a:lnTo>
                <a:lnTo>
                  <a:pt x="13572" y="396240"/>
                </a:lnTo>
                <a:lnTo>
                  <a:pt x="25358" y="412750"/>
                </a:lnTo>
                <a:lnTo>
                  <a:pt x="25713" y="412750"/>
                </a:lnTo>
                <a:lnTo>
                  <a:pt x="33270" y="416559"/>
                </a:lnTo>
                <a:lnTo>
                  <a:pt x="41283" y="417830"/>
                </a:lnTo>
                <a:lnTo>
                  <a:pt x="49310" y="417830"/>
                </a:lnTo>
                <a:lnTo>
                  <a:pt x="64110" y="416559"/>
                </a:lnTo>
                <a:lnTo>
                  <a:pt x="78150" y="411480"/>
                </a:lnTo>
                <a:lnTo>
                  <a:pt x="90720" y="405130"/>
                </a:lnTo>
                <a:lnTo>
                  <a:pt x="101113" y="396240"/>
                </a:lnTo>
                <a:lnTo>
                  <a:pt x="128115" y="396240"/>
                </a:lnTo>
                <a:lnTo>
                  <a:pt x="128192" y="391160"/>
                </a:lnTo>
                <a:lnTo>
                  <a:pt x="52733" y="391160"/>
                </a:lnTo>
                <a:lnTo>
                  <a:pt x="41283" y="389890"/>
                </a:lnTo>
                <a:lnTo>
                  <a:pt x="40826" y="388620"/>
                </a:lnTo>
                <a:lnTo>
                  <a:pt x="39785" y="386080"/>
                </a:lnTo>
                <a:lnTo>
                  <a:pt x="39937" y="384810"/>
                </a:lnTo>
                <a:lnTo>
                  <a:pt x="40775" y="381000"/>
                </a:lnTo>
                <a:lnTo>
                  <a:pt x="42896" y="375920"/>
                </a:lnTo>
                <a:lnTo>
                  <a:pt x="56308" y="370840"/>
                </a:lnTo>
                <a:lnTo>
                  <a:pt x="59584" y="363220"/>
                </a:lnTo>
                <a:lnTo>
                  <a:pt x="55492" y="353060"/>
                </a:lnTo>
                <a:lnTo>
                  <a:pt x="31428" y="353060"/>
                </a:lnTo>
                <a:lnTo>
                  <a:pt x="30323" y="346710"/>
                </a:lnTo>
                <a:lnTo>
                  <a:pt x="29358" y="341630"/>
                </a:lnTo>
                <a:lnTo>
                  <a:pt x="28558" y="335280"/>
                </a:lnTo>
                <a:lnTo>
                  <a:pt x="26691" y="311150"/>
                </a:lnTo>
                <a:lnTo>
                  <a:pt x="28069" y="290830"/>
                </a:lnTo>
                <a:lnTo>
                  <a:pt x="32619" y="274319"/>
                </a:lnTo>
                <a:lnTo>
                  <a:pt x="40267" y="264159"/>
                </a:lnTo>
                <a:lnTo>
                  <a:pt x="41055" y="262890"/>
                </a:lnTo>
                <a:lnTo>
                  <a:pt x="66285" y="238759"/>
                </a:lnTo>
                <a:lnTo>
                  <a:pt x="84227" y="218440"/>
                </a:lnTo>
                <a:lnTo>
                  <a:pt x="94785" y="201930"/>
                </a:lnTo>
                <a:lnTo>
                  <a:pt x="97862" y="186690"/>
                </a:lnTo>
                <a:lnTo>
                  <a:pt x="97595" y="180340"/>
                </a:lnTo>
                <a:lnTo>
                  <a:pt x="96782" y="175259"/>
                </a:lnTo>
                <a:lnTo>
                  <a:pt x="95551" y="170180"/>
                </a:lnTo>
                <a:lnTo>
                  <a:pt x="105622" y="168909"/>
                </a:lnTo>
                <a:lnTo>
                  <a:pt x="122106" y="161290"/>
                </a:lnTo>
                <a:lnTo>
                  <a:pt x="124786" y="152400"/>
                </a:lnTo>
                <a:lnTo>
                  <a:pt x="120237" y="143509"/>
                </a:lnTo>
                <a:lnTo>
                  <a:pt x="92906" y="143509"/>
                </a:lnTo>
                <a:lnTo>
                  <a:pt x="83336" y="142240"/>
                </a:lnTo>
                <a:lnTo>
                  <a:pt x="70316" y="137159"/>
                </a:lnTo>
                <a:lnTo>
                  <a:pt x="65515" y="134619"/>
                </a:lnTo>
                <a:lnTo>
                  <a:pt x="43709" y="125730"/>
                </a:lnTo>
                <a:lnTo>
                  <a:pt x="35708" y="120650"/>
                </a:lnTo>
                <a:lnTo>
                  <a:pt x="33105" y="116840"/>
                </a:lnTo>
                <a:lnTo>
                  <a:pt x="31466" y="109219"/>
                </a:lnTo>
                <a:lnTo>
                  <a:pt x="29955" y="87630"/>
                </a:lnTo>
                <a:lnTo>
                  <a:pt x="32151" y="64769"/>
                </a:lnTo>
                <a:lnTo>
                  <a:pt x="50741" y="30479"/>
                </a:lnTo>
                <a:lnTo>
                  <a:pt x="81815" y="26669"/>
                </a:lnTo>
                <a:lnTo>
                  <a:pt x="150348" y="26669"/>
                </a:lnTo>
                <a:lnTo>
                  <a:pt x="143687" y="17779"/>
                </a:lnTo>
                <a:lnTo>
                  <a:pt x="125090" y="5079"/>
                </a:lnTo>
                <a:lnTo>
                  <a:pt x="97862" y="0"/>
                </a:lnTo>
                <a:close/>
              </a:path>
              <a:path w="338455" h="854710">
                <a:moveTo>
                  <a:pt x="78494" y="283209"/>
                </a:moveTo>
                <a:lnTo>
                  <a:pt x="63762" y="283209"/>
                </a:lnTo>
                <a:lnTo>
                  <a:pt x="57755" y="288290"/>
                </a:lnTo>
                <a:lnTo>
                  <a:pt x="57755" y="307340"/>
                </a:lnTo>
                <a:lnTo>
                  <a:pt x="59366" y="327660"/>
                </a:lnTo>
                <a:lnTo>
                  <a:pt x="64466" y="344170"/>
                </a:lnTo>
                <a:lnTo>
                  <a:pt x="73459" y="358140"/>
                </a:lnTo>
                <a:lnTo>
                  <a:pt x="86749" y="369570"/>
                </a:lnTo>
                <a:lnTo>
                  <a:pt x="86711" y="372110"/>
                </a:lnTo>
                <a:lnTo>
                  <a:pt x="84463" y="374650"/>
                </a:lnTo>
                <a:lnTo>
                  <a:pt x="82876" y="377190"/>
                </a:lnTo>
                <a:lnTo>
                  <a:pt x="74741" y="383540"/>
                </a:lnTo>
                <a:lnTo>
                  <a:pt x="64289" y="388620"/>
                </a:lnTo>
                <a:lnTo>
                  <a:pt x="52733" y="391160"/>
                </a:lnTo>
                <a:lnTo>
                  <a:pt x="128192" y="391160"/>
                </a:lnTo>
                <a:lnTo>
                  <a:pt x="127567" y="384810"/>
                </a:lnTo>
                <a:lnTo>
                  <a:pt x="125573" y="377190"/>
                </a:lnTo>
                <a:lnTo>
                  <a:pt x="133549" y="377190"/>
                </a:lnTo>
                <a:lnTo>
                  <a:pt x="140051" y="374650"/>
                </a:lnTo>
                <a:lnTo>
                  <a:pt x="150300" y="369570"/>
                </a:lnTo>
                <a:lnTo>
                  <a:pt x="153196" y="361950"/>
                </a:lnTo>
                <a:lnTo>
                  <a:pt x="148104" y="350520"/>
                </a:lnTo>
                <a:lnTo>
                  <a:pt x="120292" y="350520"/>
                </a:lnTo>
                <a:lnTo>
                  <a:pt x="108807" y="349250"/>
                </a:lnTo>
                <a:lnTo>
                  <a:pt x="96630" y="342900"/>
                </a:lnTo>
                <a:lnTo>
                  <a:pt x="95944" y="342900"/>
                </a:lnTo>
                <a:lnTo>
                  <a:pt x="90542" y="336550"/>
                </a:lnTo>
                <a:lnTo>
                  <a:pt x="87015" y="328930"/>
                </a:lnTo>
                <a:lnTo>
                  <a:pt x="85095" y="318770"/>
                </a:lnTo>
                <a:lnTo>
                  <a:pt x="84514" y="307340"/>
                </a:lnTo>
                <a:lnTo>
                  <a:pt x="84514" y="288290"/>
                </a:lnTo>
                <a:lnTo>
                  <a:pt x="78494" y="283209"/>
                </a:lnTo>
                <a:close/>
              </a:path>
              <a:path w="338455" h="854710">
                <a:moveTo>
                  <a:pt x="46148" y="345440"/>
                </a:moveTo>
                <a:lnTo>
                  <a:pt x="36508" y="349250"/>
                </a:lnTo>
                <a:lnTo>
                  <a:pt x="33879" y="350520"/>
                </a:lnTo>
                <a:lnTo>
                  <a:pt x="31428" y="353060"/>
                </a:lnTo>
                <a:lnTo>
                  <a:pt x="55492" y="353060"/>
                </a:lnTo>
                <a:lnTo>
                  <a:pt x="53958" y="349250"/>
                </a:lnTo>
                <a:lnTo>
                  <a:pt x="46148" y="345440"/>
                </a:lnTo>
                <a:close/>
              </a:path>
              <a:path w="338455" h="854710">
                <a:moveTo>
                  <a:pt x="138985" y="345440"/>
                </a:moveTo>
                <a:lnTo>
                  <a:pt x="132304" y="349250"/>
                </a:lnTo>
                <a:lnTo>
                  <a:pt x="128864" y="349250"/>
                </a:lnTo>
                <a:lnTo>
                  <a:pt x="120292" y="350520"/>
                </a:lnTo>
                <a:lnTo>
                  <a:pt x="148104" y="350520"/>
                </a:lnTo>
                <a:lnTo>
                  <a:pt x="146973" y="347980"/>
                </a:lnTo>
                <a:lnTo>
                  <a:pt x="138985" y="345440"/>
                </a:lnTo>
                <a:close/>
              </a:path>
              <a:path w="338455" h="854710">
                <a:moveTo>
                  <a:pt x="300451" y="185419"/>
                </a:moveTo>
                <a:lnTo>
                  <a:pt x="252927" y="185419"/>
                </a:lnTo>
                <a:lnTo>
                  <a:pt x="265655" y="190500"/>
                </a:lnTo>
                <a:lnTo>
                  <a:pt x="275700" y="196850"/>
                </a:lnTo>
                <a:lnTo>
                  <a:pt x="280647" y="203200"/>
                </a:lnTo>
                <a:lnTo>
                  <a:pt x="283957" y="209550"/>
                </a:lnTo>
                <a:lnTo>
                  <a:pt x="285507" y="217169"/>
                </a:lnTo>
                <a:lnTo>
                  <a:pt x="285174" y="224790"/>
                </a:lnTo>
                <a:lnTo>
                  <a:pt x="284577" y="228600"/>
                </a:lnTo>
                <a:lnTo>
                  <a:pt x="279040" y="233680"/>
                </a:lnTo>
                <a:lnTo>
                  <a:pt x="266289" y="234950"/>
                </a:lnTo>
                <a:lnTo>
                  <a:pt x="310079" y="234950"/>
                </a:lnTo>
                <a:lnTo>
                  <a:pt x="311476" y="229869"/>
                </a:lnTo>
                <a:lnTo>
                  <a:pt x="312204" y="215900"/>
                </a:lnTo>
                <a:lnTo>
                  <a:pt x="309471" y="201930"/>
                </a:lnTo>
                <a:lnTo>
                  <a:pt x="303473" y="189230"/>
                </a:lnTo>
                <a:lnTo>
                  <a:pt x="300451" y="185419"/>
                </a:lnTo>
                <a:close/>
              </a:path>
              <a:path w="338455" h="854710">
                <a:moveTo>
                  <a:pt x="150348" y="26669"/>
                </a:moveTo>
                <a:lnTo>
                  <a:pt x="97862" y="26669"/>
                </a:lnTo>
                <a:lnTo>
                  <a:pt x="113544" y="29209"/>
                </a:lnTo>
                <a:lnTo>
                  <a:pt x="124538" y="35559"/>
                </a:lnTo>
                <a:lnTo>
                  <a:pt x="132827" y="46990"/>
                </a:lnTo>
                <a:lnTo>
                  <a:pt x="140394" y="62230"/>
                </a:lnTo>
                <a:lnTo>
                  <a:pt x="143606" y="78740"/>
                </a:lnTo>
                <a:lnTo>
                  <a:pt x="139988" y="92709"/>
                </a:lnTo>
                <a:lnTo>
                  <a:pt x="134179" y="102869"/>
                </a:lnTo>
                <a:lnTo>
                  <a:pt x="130818" y="107950"/>
                </a:lnTo>
                <a:lnTo>
                  <a:pt x="127669" y="110490"/>
                </a:lnTo>
                <a:lnTo>
                  <a:pt x="126386" y="115569"/>
                </a:lnTo>
                <a:lnTo>
                  <a:pt x="140869" y="156209"/>
                </a:lnTo>
                <a:lnTo>
                  <a:pt x="179955" y="186690"/>
                </a:lnTo>
                <a:lnTo>
                  <a:pt x="199122" y="189230"/>
                </a:lnTo>
                <a:lnTo>
                  <a:pt x="220773" y="186690"/>
                </a:lnTo>
                <a:lnTo>
                  <a:pt x="237854" y="185419"/>
                </a:lnTo>
                <a:lnTo>
                  <a:pt x="300451" y="185419"/>
                </a:lnTo>
                <a:lnTo>
                  <a:pt x="294407" y="177800"/>
                </a:lnTo>
                <a:lnTo>
                  <a:pt x="283941" y="170180"/>
                </a:lnTo>
                <a:lnTo>
                  <a:pt x="267726" y="162559"/>
                </a:lnTo>
                <a:lnTo>
                  <a:pt x="260194" y="161290"/>
                </a:lnTo>
                <a:lnTo>
                  <a:pt x="190119" y="161290"/>
                </a:lnTo>
                <a:lnTo>
                  <a:pt x="172843" y="153669"/>
                </a:lnTo>
                <a:lnTo>
                  <a:pt x="161767" y="138430"/>
                </a:lnTo>
                <a:lnTo>
                  <a:pt x="154961" y="119380"/>
                </a:lnTo>
                <a:lnTo>
                  <a:pt x="162116" y="109219"/>
                </a:lnTo>
                <a:lnTo>
                  <a:pt x="168388" y="92709"/>
                </a:lnTo>
                <a:lnTo>
                  <a:pt x="170359" y="72390"/>
                </a:lnTo>
                <a:lnTo>
                  <a:pt x="164613" y="50800"/>
                </a:lnTo>
                <a:lnTo>
                  <a:pt x="156058" y="34290"/>
                </a:lnTo>
                <a:lnTo>
                  <a:pt x="150348" y="26669"/>
                </a:lnTo>
                <a:close/>
              </a:path>
              <a:path w="338455" h="854710">
                <a:moveTo>
                  <a:pt x="245131" y="158750"/>
                </a:moveTo>
                <a:lnTo>
                  <a:pt x="215527" y="161290"/>
                </a:lnTo>
                <a:lnTo>
                  <a:pt x="260194" y="161290"/>
                </a:lnTo>
                <a:lnTo>
                  <a:pt x="245131" y="158750"/>
                </a:lnTo>
                <a:close/>
              </a:path>
              <a:path w="338455" h="854710">
                <a:moveTo>
                  <a:pt x="110257" y="137159"/>
                </a:moveTo>
                <a:lnTo>
                  <a:pt x="103628" y="139700"/>
                </a:lnTo>
                <a:lnTo>
                  <a:pt x="99509" y="142240"/>
                </a:lnTo>
                <a:lnTo>
                  <a:pt x="92906" y="143509"/>
                </a:lnTo>
                <a:lnTo>
                  <a:pt x="120237" y="143509"/>
                </a:lnTo>
                <a:lnTo>
                  <a:pt x="118271" y="139700"/>
                </a:lnTo>
                <a:lnTo>
                  <a:pt x="110257" y="137159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8778" y="4894008"/>
            <a:ext cx="83185" cy="44450"/>
          </a:xfrm>
          <a:custGeom>
            <a:avLst/>
            <a:gdLst/>
            <a:ahLst/>
            <a:cxnLst/>
            <a:rect l="l" t="t" r="r" b="b"/>
            <a:pathLst>
              <a:path w="83185" h="44450">
                <a:moveTo>
                  <a:pt x="11518" y="13690"/>
                </a:moveTo>
                <a:lnTo>
                  <a:pt x="4102" y="17792"/>
                </a:lnTo>
                <a:lnTo>
                  <a:pt x="0" y="31953"/>
                </a:lnTo>
                <a:lnTo>
                  <a:pt x="4089" y="39369"/>
                </a:lnTo>
                <a:lnTo>
                  <a:pt x="18046" y="43408"/>
                </a:lnTo>
                <a:lnTo>
                  <a:pt x="24942" y="44373"/>
                </a:lnTo>
                <a:lnTo>
                  <a:pt x="31635" y="44373"/>
                </a:lnTo>
                <a:lnTo>
                  <a:pt x="68960" y="32399"/>
                </a:lnTo>
                <a:lnTo>
                  <a:pt x="82809" y="17583"/>
                </a:lnTo>
                <a:lnTo>
                  <a:pt x="29994" y="17583"/>
                </a:lnTo>
                <a:lnTo>
                  <a:pt x="18605" y="15747"/>
                </a:lnTo>
                <a:lnTo>
                  <a:pt x="11518" y="13690"/>
                </a:lnTo>
                <a:close/>
              </a:path>
              <a:path w="83185" h="44450">
                <a:moveTo>
                  <a:pt x="70408" y="0"/>
                </a:moveTo>
                <a:lnTo>
                  <a:pt x="61963" y="914"/>
                </a:lnTo>
                <a:lnTo>
                  <a:pt x="57365" y="6667"/>
                </a:lnTo>
                <a:lnTo>
                  <a:pt x="50120" y="12861"/>
                </a:lnTo>
                <a:lnTo>
                  <a:pt x="40747" y="16560"/>
                </a:lnTo>
                <a:lnTo>
                  <a:pt x="29994" y="17583"/>
                </a:lnTo>
                <a:lnTo>
                  <a:pt x="82809" y="17583"/>
                </a:lnTo>
                <a:lnTo>
                  <a:pt x="81902" y="9232"/>
                </a:lnTo>
                <a:lnTo>
                  <a:pt x="70408" y="0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8665" y="4686970"/>
            <a:ext cx="572135" cy="632460"/>
          </a:xfrm>
          <a:custGeom>
            <a:avLst/>
            <a:gdLst/>
            <a:ahLst/>
            <a:cxnLst/>
            <a:rect l="l" t="t" r="r" b="b"/>
            <a:pathLst>
              <a:path w="572135" h="632460">
                <a:moveTo>
                  <a:pt x="414426" y="0"/>
                </a:moveTo>
                <a:lnTo>
                  <a:pt x="5283" y="178882"/>
                </a:lnTo>
                <a:lnTo>
                  <a:pt x="0" y="185169"/>
                </a:lnTo>
                <a:lnTo>
                  <a:pt x="0" y="577395"/>
                </a:lnTo>
                <a:lnTo>
                  <a:pt x="4178" y="581993"/>
                </a:lnTo>
                <a:lnTo>
                  <a:pt x="529653" y="632044"/>
                </a:lnTo>
                <a:lnTo>
                  <a:pt x="532053" y="632196"/>
                </a:lnTo>
                <a:lnTo>
                  <a:pt x="533234" y="632196"/>
                </a:lnTo>
                <a:lnTo>
                  <a:pt x="567207" y="611241"/>
                </a:lnTo>
                <a:lnTo>
                  <a:pt x="536473" y="611241"/>
                </a:lnTo>
                <a:lnTo>
                  <a:pt x="21348" y="562181"/>
                </a:lnTo>
                <a:lnTo>
                  <a:pt x="21348" y="199888"/>
                </a:lnTo>
                <a:lnTo>
                  <a:pt x="286004" y="199888"/>
                </a:lnTo>
                <a:lnTo>
                  <a:pt x="288151" y="198923"/>
                </a:lnTo>
                <a:lnTo>
                  <a:pt x="236118" y="198923"/>
                </a:lnTo>
                <a:lnTo>
                  <a:pt x="153936" y="191087"/>
                </a:lnTo>
                <a:lnTo>
                  <a:pt x="163031" y="186997"/>
                </a:lnTo>
                <a:lnTo>
                  <a:pt x="110985" y="186997"/>
                </a:lnTo>
                <a:lnTo>
                  <a:pt x="51815" y="181359"/>
                </a:lnTo>
                <a:lnTo>
                  <a:pt x="409930" y="20348"/>
                </a:lnTo>
                <a:lnTo>
                  <a:pt x="445314" y="20348"/>
                </a:lnTo>
                <a:lnTo>
                  <a:pt x="445125" y="19865"/>
                </a:lnTo>
                <a:lnTo>
                  <a:pt x="439631" y="12211"/>
                </a:lnTo>
                <a:lnTo>
                  <a:pt x="432282" y="6035"/>
                </a:lnTo>
                <a:lnTo>
                  <a:pt x="423653" y="1868"/>
                </a:lnTo>
                <a:lnTo>
                  <a:pt x="414426" y="0"/>
                </a:lnTo>
                <a:close/>
              </a:path>
              <a:path w="572135" h="632460">
                <a:moveTo>
                  <a:pt x="286004" y="199888"/>
                </a:moveTo>
                <a:lnTo>
                  <a:pt x="21348" y="199888"/>
                </a:lnTo>
                <a:lnTo>
                  <a:pt x="543598" y="249634"/>
                </a:lnTo>
                <a:lnTo>
                  <a:pt x="550163" y="256873"/>
                </a:lnTo>
                <a:lnTo>
                  <a:pt x="550163" y="598782"/>
                </a:lnTo>
                <a:lnTo>
                  <a:pt x="548208" y="603227"/>
                </a:lnTo>
                <a:lnTo>
                  <a:pt x="541083" y="609717"/>
                </a:lnTo>
                <a:lnTo>
                  <a:pt x="536473" y="611241"/>
                </a:lnTo>
                <a:lnTo>
                  <a:pt x="567207" y="611241"/>
                </a:lnTo>
                <a:lnTo>
                  <a:pt x="568245" y="609428"/>
                </a:lnTo>
                <a:lnTo>
                  <a:pt x="570686" y="601899"/>
                </a:lnTo>
                <a:lnTo>
                  <a:pt x="571524" y="593969"/>
                </a:lnTo>
                <a:lnTo>
                  <a:pt x="571525" y="265623"/>
                </a:lnTo>
                <a:lnTo>
                  <a:pt x="568891" y="251575"/>
                </a:lnTo>
                <a:lnTo>
                  <a:pt x="561614" y="239858"/>
                </a:lnTo>
                <a:lnTo>
                  <a:pt x="550635" y="231508"/>
                </a:lnTo>
                <a:lnTo>
                  <a:pt x="536892" y="227561"/>
                </a:lnTo>
                <a:lnTo>
                  <a:pt x="449757" y="219255"/>
                </a:lnTo>
                <a:lnTo>
                  <a:pt x="449757" y="217223"/>
                </a:lnTo>
                <a:lnTo>
                  <a:pt x="428434" y="217223"/>
                </a:lnTo>
                <a:lnTo>
                  <a:pt x="279057" y="203012"/>
                </a:lnTo>
                <a:lnTo>
                  <a:pt x="286004" y="199888"/>
                </a:lnTo>
                <a:close/>
              </a:path>
              <a:path w="572135" h="632460">
                <a:moveTo>
                  <a:pt x="449757" y="135842"/>
                </a:moveTo>
                <a:lnTo>
                  <a:pt x="428434" y="135842"/>
                </a:lnTo>
                <a:lnTo>
                  <a:pt x="428434" y="217223"/>
                </a:lnTo>
                <a:lnTo>
                  <a:pt x="449757" y="217223"/>
                </a:lnTo>
                <a:lnTo>
                  <a:pt x="449757" y="135842"/>
                </a:lnTo>
                <a:close/>
              </a:path>
              <a:path w="572135" h="632460">
                <a:moveTo>
                  <a:pt x="414170" y="86540"/>
                </a:moveTo>
                <a:lnTo>
                  <a:pt x="386448" y="86540"/>
                </a:lnTo>
                <a:lnTo>
                  <a:pt x="389534" y="88090"/>
                </a:lnTo>
                <a:lnTo>
                  <a:pt x="390690" y="88852"/>
                </a:lnTo>
                <a:lnTo>
                  <a:pt x="391858" y="89588"/>
                </a:lnTo>
                <a:lnTo>
                  <a:pt x="394538" y="91773"/>
                </a:lnTo>
                <a:lnTo>
                  <a:pt x="394538" y="127701"/>
                </a:lnTo>
                <a:lnTo>
                  <a:pt x="236118" y="198923"/>
                </a:lnTo>
                <a:lnTo>
                  <a:pt x="288151" y="198923"/>
                </a:lnTo>
                <a:lnTo>
                  <a:pt x="428434" y="135842"/>
                </a:lnTo>
                <a:lnTo>
                  <a:pt x="449757" y="135842"/>
                </a:lnTo>
                <a:lnTo>
                  <a:pt x="449757" y="118100"/>
                </a:lnTo>
                <a:lnTo>
                  <a:pt x="415861" y="118100"/>
                </a:lnTo>
                <a:lnTo>
                  <a:pt x="415861" y="95888"/>
                </a:lnTo>
                <a:lnTo>
                  <a:pt x="414934" y="88486"/>
                </a:lnTo>
                <a:lnTo>
                  <a:pt x="414170" y="86540"/>
                </a:lnTo>
                <a:close/>
              </a:path>
              <a:path w="572135" h="632460">
                <a:moveTo>
                  <a:pt x="388364" y="66227"/>
                </a:moveTo>
                <a:lnTo>
                  <a:pt x="381051" y="66583"/>
                </a:lnTo>
                <a:lnTo>
                  <a:pt x="373926" y="68773"/>
                </a:lnTo>
                <a:lnTo>
                  <a:pt x="110985" y="186997"/>
                </a:lnTo>
                <a:lnTo>
                  <a:pt x="163031" y="186997"/>
                </a:lnTo>
                <a:lnTo>
                  <a:pt x="386448" y="86540"/>
                </a:lnTo>
                <a:lnTo>
                  <a:pt x="414170" y="86540"/>
                </a:lnTo>
                <a:lnTo>
                  <a:pt x="412256" y="81670"/>
                </a:lnTo>
                <a:lnTo>
                  <a:pt x="407980" y="75721"/>
                </a:lnTo>
                <a:lnTo>
                  <a:pt x="402259" y="70919"/>
                </a:lnTo>
                <a:lnTo>
                  <a:pt x="395541" y="67680"/>
                </a:lnTo>
                <a:lnTo>
                  <a:pt x="388364" y="66227"/>
                </a:lnTo>
                <a:close/>
              </a:path>
              <a:path w="572135" h="632460">
                <a:moveTo>
                  <a:pt x="445314" y="20348"/>
                </a:moveTo>
                <a:lnTo>
                  <a:pt x="409930" y="20348"/>
                </a:lnTo>
                <a:lnTo>
                  <a:pt x="415797" y="20780"/>
                </a:lnTo>
                <a:lnTo>
                  <a:pt x="425602" y="27130"/>
                </a:lnTo>
                <a:lnTo>
                  <a:pt x="428434" y="32311"/>
                </a:lnTo>
                <a:lnTo>
                  <a:pt x="428434" y="112448"/>
                </a:lnTo>
                <a:lnTo>
                  <a:pt x="415861" y="118100"/>
                </a:lnTo>
                <a:lnTo>
                  <a:pt x="449757" y="118100"/>
                </a:lnTo>
                <a:lnTo>
                  <a:pt x="449757" y="38153"/>
                </a:lnTo>
                <a:lnTo>
                  <a:pt x="448566" y="28634"/>
                </a:lnTo>
                <a:lnTo>
                  <a:pt x="445314" y="20348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8042" y="5079505"/>
            <a:ext cx="77470" cy="83185"/>
          </a:xfrm>
          <a:custGeom>
            <a:avLst/>
            <a:gdLst/>
            <a:ahLst/>
            <a:cxnLst/>
            <a:rect l="l" t="t" r="r" b="b"/>
            <a:pathLst>
              <a:path w="77470" h="83185">
                <a:moveTo>
                  <a:pt x="38417" y="0"/>
                </a:moveTo>
                <a:lnTo>
                  <a:pt x="23483" y="3264"/>
                </a:lnTo>
                <a:lnTo>
                  <a:pt x="11269" y="12163"/>
                </a:lnTo>
                <a:lnTo>
                  <a:pt x="3025" y="25353"/>
                </a:lnTo>
                <a:lnTo>
                  <a:pt x="0" y="41490"/>
                </a:lnTo>
                <a:lnTo>
                  <a:pt x="3025" y="57617"/>
                </a:lnTo>
                <a:lnTo>
                  <a:pt x="11269" y="70808"/>
                </a:lnTo>
                <a:lnTo>
                  <a:pt x="23483" y="79713"/>
                </a:lnTo>
                <a:lnTo>
                  <a:pt x="38417" y="82981"/>
                </a:lnTo>
                <a:lnTo>
                  <a:pt x="53366" y="79713"/>
                </a:lnTo>
                <a:lnTo>
                  <a:pt x="65587" y="70808"/>
                </a:lnTo>
                <a:lnTo>
                  <a:pt x="71324" y="61633"/>
                </a:lnTo>
                <a:lnTo>
                  <a:pt x="38417" y="61633"/>
                </a:lnTo>
                <a:lnTo>
                  <a:pt x="31778" y="60046"/>
                </a:lnTo>
                <a:lnTo>
                  <a:pt x="26347" y="55722"/>
                </a:lnTo>
                <a:lnTo>
                  <a:pt x="22681" y="49315"/>
                </a:lnTo>
                <a:lnTo>
                  <a:pt x="21335" y="41478"/>
                </a:lnTo>
                <a:lnTo>
                  <a:pt x="22681" y="33642"/>
                </a:lnTo>
                <a:lnTo>
                  <a:pt x="26347" y="27239"/>
                </a:lnTo>
                <a:lnTo>
                  <a:pt x="31778" y="22920"/>
                </a:lnTo>
                <a:lnTo>
                  <a:pt x="38417" y="21336"/>
                </a:lnTo>
                <a:lnTo>
                  <a:pt x="71322" y="21336"/>
                </a:lnTo>
                <a:lnTo>
                  <a:pt x="65587" y="12163"/>
                </a:lnTo>
                <a:lnTo>
                  <a:pt x="53366" y="3264"/>
                </a:lnTo>
                <a:lnTo>
                  <a:pt x="38417" y="0"/>
                </a:lnTo>
                <a:close/>
              </a:path>
              <a:path w="77470" h="83185">
                <a:moveTo>
                  <a:pt x="71322" y="21336"/>
                </a:moveTo>
                <a:lnTo>
                  <a:pt x="38417" y="21336"/>
                </a:lnTo>
                <a:lnTo>
                  <a:pt x="45073" y="22920"/>
                </a:lnTo>
                <a:lnTo>
                  <a:pt x="50515" y="27239"/>
                </a:lnTo>
                <a:lnTo>
                  <a:pt x="54189" y="33642"/>
                </a:lnTo>
                <a:lnTo>
                  <a:pt x="55534" y="41490"/>
                </a:lnTo>
                <a:lnTo>
                  <a:pt x="54189" y="49315"/>
                </a:lnTo>
                <a:lnTo>
                  <a:pt x="50515" y="55722"/>
                </a:lnTo>
                <a:lnTo>
                  <a:pt x="45073" y="60046"/>
                </a:lnTo>
                <a:lnTo>
                  <a:pt x="38417" y="61633"/>
                </a:lnTo>
                <a:lnTo>
                  <a:pt x="71324" y="61633"/>
                </a:lnTo>
                <a:lnTo>
                  <a:pt x="73834" y="57617"/>
                </a:lnTo>
                <a:lnTo>
                  <a:pt x="76858" y="41478"/>
                </a:lnTo>
                <a:lnTo>
                  <a:pt x="73834" y="25353"/>
                </a:lnTo>
                <a:lnTo>
                  <a:pt x="71322" y="21336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51569D5B-61BB-4A3A-9671-7C6D77BAA577}"/>
              </a:ext>
            </a:extLst>
          </p:cNvPr>
          <p:cNvSpPr txBox="1"/>
          <p:nvPr/>
        </p:nvSpPr>
        <p:spPr>
          <a:xfrm>
            <a:off x="881254" y="9647984"/>
            <a:ext cx="31572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800" b="1" i="1" spc="55" dirty="0">
                <a:solidFill>
                  <a:srgbClr val="A72D46"/>
                </a:solidFill>
                <a:latin typeface="Times New Roman"/>
                <a:cs typeface="Times New Roman"/>
              </a:rPr>
              <a:t>Carolina Botti 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15" y="-32067"/>
            <a:ext cx="15119985" cy="2102167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450" y="338254"/>
            <a:ext cx="14521754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lang="it-IT" spc="-114" dirty="0" err="1"/>
              <a:t>But</a:t>
            </a:r>
            <a:r>
              <a:rPr lang="it-IT" spc="-114" dirty="0"/>
              <a:t> the </a:t>
            </a:r>
            <a:r>
              <a:rPr lang="it-IT" spc="-114" dirty="0" err="1"/>
              <a:t>most</a:t>
            </a:r>
            <a:r>
              <a:rPr lang="it-IT" spc="-114" dirty="0"/>
              <a:t> </a:t>
            </a:r>
            <a:r>
              <a:rPr lang="it-IT" spc="-114" dirty="0" err="1"/>
              <a:t>important</a:t>
            </a:r>
            <a:r>
              <a:rPr lang="it-IT" spc="-114" dirty="0"/>
              <a:t>…social </a:t>
            </a:r>
            <a:r>
              <a:rPr lang="it-IT" spc="-114" dirty="0" err="1"/>
              <a:t>value</a:t>
            </a:r>
            <a:endParaRPr spc="-1240" dirty="0"/>
          </a:p>
        </p:txBody>
      </p:sp>
      <p:sp>
        <p:nvSpPr>
          <p:cNvPr id="13" name="object 3"/>
          <p:cNvSpPr txBox="1"/>
          <p:nvPr/>
        </p:nvSpPr>
        <p:spPr>
          <a:xfrm>
            <a:off x="781050" y="5651500"/>
            <a:ext cx="575246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10"/>
              </a:lnSpc>
              <a:spcBef>
                <a:spcPts val="2300"/>
              </a:spcBef>
              <a:tabLst>
                <a:tab pos="242570" algn="l"/>
              </a:tabLst>
            </a:pPr>
            <a:endParaRPr sz="4600" dirty="0">
              <a:latin typeface="Arial"/>
              <a:cs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386CCE-B9B8-4040-9579-CE63619B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945"/>
            <a:ext cx="65" cy="2193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" rIns="0" bIns="-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A0304D-79F1-4D7A-A79C-EBE855E1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945"/>
            <a:ext cx="65" cy="2193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" rIns="0" bIns="-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73F8F8BC-0D8E-4E9B-8E91-B3672D0AF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494" y="3594062"/>
            <a:ext cx="14260710" cy="3293209"/>
          </a:xfrm>
        </p:spPr>
        <p:txBody>
          <a:bodyPr/>
          <a:lstStyle/>
          <a:p>
            <a:r>
              <a:rPr lang="en-US" sz="3200" kern="1200" dirty="0"/>
              <a:t>It has raised awareness about the ethical value of protecting artistic-historical</a:t>
            </a:r>
          </a:p>
          <a:p>
            <a:r>
              <a:rPr lang="en-US" sz="3200" kern="1200" dirty="0"/>
              <a:t>heritage, and that taking care of cultural heritage is everyone’s civic duty</a:t>
            </a:r>
          </a:p>
          <a:p>
            <a:endParaRPr lang="it-IT" altLang="en-US" kern="1200" dirty="0"/>
          </a:p>
          <a:p>
            <a:r>
              <a:rPr lang="en-US" kern="1200" dirty="0"/>
              <a:t>“Third millennium patrons” is the name we now give to those more </a:t>
            </a:r>
            <a:r>
              <a:rPr lang="en-US" kern="1200"/>
              <a:t>than 12,500 </a:t>
            </a:r>
            <a:r>
              <a:rPr lang="en-US" kern="1200" dirty="0"/>
              <a:t>people who make donations ranging between 10 euros and several hundred thousand euros helping cultural institutions to finance their activities.</a:t>
            </a:r>
            <a:endParaRPr lang="en-US" altLang="en-US" kern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3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CBD8F8-F350-46F2-8063-59624263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44" y="3670300"/>
            <a:ext cx="14260710" cy="4154984"/>
          </a:xfrm>
        </p:spPr>
        <p:txBody>
          <a:bodyPr/>
          <a:lstStyle/>
          <a:p>
            <a:r>
              <a:rPr lang="en-US" dirty="0"/>
              <a:t>Given the complexity of the issue, access to finance for cultural institutions needs to be placed in the perspective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 economic and social context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political reflection on the sectors’ potential for growth, innovation, job creation and social welfare</a:t>
            </a:r>
          </a:p>
          <a:p>
            <a:endParaRPr lang="en-US" dirty="0"/>
          </a:p>
          <a:p>
            <a:r>
              <a:rPr lang="en-US" dirty="0"/>
              <a:t>I will focus not on financial instruments, such as loans and equities, but on alternative financing, such as public-private funds, in particular donations and philanthropy.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7257B09-E85F-4E86-AB69-9C9A529A8670}"/>
              </a:ext>
            </a:extLst>
          </p:cNvPr>
          <p:cNvSpPr/>
          <p:nvPr/>
        </p:nvSpPr>
        <p:spPr>
          <a:xfrm>
            <a:off x="0" y="12"/>
            <a:ext cx="15119985" cy="2823845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F434E9D-A85C-44E3-B0BC-73038EEC6CCE}"/>
              </a:ext>
            </a:extLst>
          </p:cNvPr>
          <p:cNvSpPr txBox="1">
            <a:spLocks/>
          </p:cNvSpPr>
          <p:nvPr/>
        </p:nvSpPr>
        <p:spPr>
          <a:xfrm>
            <a:off x="867092" y="327317"/>
            <a:ext cx="13182600" cy="2169234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>
            <a:lvl1pPr>
              <a:defRPr sz="5750" b="1" i="1">
                <a:solidFill>
                  <a:srgbClr val="E8E3D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 defTabSz="914400"/>
            <a:r>
              <a:rPr lang="it-IT" dirty="0"/>
              <a:t>Access to </a:t>
            </a:r>
            <a:r>
              <a:rPr lang="it-IT" dirty="0" err="1"/>
              <a:t>finance</a:t>
            </a:r>
            <a:r>
              <a:rPr lang="it-IT" dirty="0"/>
              <a:t> for cultural </a:t>
            </a:r>
            <a:r>
              <a:rPr lang="it-IT" dirty="0" err="1"/>
              <a:t>institutions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54976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E57F0-4990-4C88-9C71-B1FF262A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089" y="3725393"/>
            <a:ext cx="6673519" cy="88485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Art bonus </a:t>
            </a:r>
            <a:r>
              <a:rPr lang="it-IT" dirty="0" err="1">
                <a:solidFill>
                  <a:schemeClr val="bg1"/>
                </a:solidFill>
              </a:rPr>
              <a:t>framing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23335A-52F9-4CB0-9285-98298C19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494" y="3594062"/>
            <a:ext cx="14260710" cy="3175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“Art Bonus” </a:t>
            </a:r>
            <a:r>
              <a:rPr lang="en-US" sz="3200" dirty="0"/>
              <a:t>has been a political investment to </a:t>
            </a:r>
            <a:r>
              <a:rPr lang="en-US" dirty="0"/>
              <a:t>address not only the need for </a:t>
            </a:r>
            <a:r>
              <a:rPr lang="en-US" sz="3600" dirty="0"/>
              <a:t>funding </a:t>
            </a:r>
            <a:r>
              <a:rPr lang="en-US" dirty="0"/>
              <a:t>from cultural institutions, but also the </a:t>
            </a:r>
            <a:r>
              <a:rPr lang="en-US" sz="4000" dirty="0"/>
              <a:t>social</a:t>
            </a:r>
            <a:r>
              <a:rPr lang="en-US" dirty="0"/>
              <a:t> need to recover </a:t>
            </a:r>
            <a:r>
              <a:rPr lang="en-US" sz="2800" dirty="0"/>
              <a:t>citizens’ </a:t>
            </a:r>
            <a:r>
              <a:rPr lang="en-US" dirty="0"/>
              <a:t>relationship with cultural heritage and to generate, through the management of cultural heritage, a socio-economic driving force in the </a:t>
            </a:r>
            <a:r>
              <a:rPr lang="en-US" sz="3600" dirty="0"/>
              <a:t>territory</a:t>
            </a:r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D4C1996-6B67-4778-B6A5-D283B276F3F6}"/>
              </a:ext>
            </a:extLst>
          </p:cNvPr>
          <p:cNvSpPr/>
          <p:nvPr/>
        </p:nvSpPr>
        <p:spPr>
          <a:xfrm>
            <a:off x="0" y="0"/>
            <a:ext cx="15119985" cy="2823845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2A70E00-1C2A-47CD-86D0-1D82EAFC1885}"/>
              </a:ext>
            </a:extLst>
          </p:cNvPr>
          <p:cNvSpPr txBox="1">
            <a:spLocks/>
          </p:cNvSpPr>
          <p:nvPr/>
        </p:nvSpPr>
        <p:spPr>
          <a:xfrm>
            <a:off x="867092" y="327317"/>
            <a:ext cx="13182600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>
            <a:lvl1pPr>
              <a:defRPr sz="5750" b="1" i="1">
                <a:solidFill>
                  <a:srgbClr val="E8E3D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 defTabSz="914400"/>
            <a:r>
              <a:rPr lang="en-US" kern="0" dirty="0"/>
              <a:t>Art Bonus Framing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421667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450" y="3213100"/>
            <a:ext cx="13811885" cy="1391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0">
              <a:lnSpc>
                <a:spcPct val="103499"/>
              </a:lnSpc>
            </a:pPr>
            <a:r>
              <a:rPr lang="it-IT" sz="2400" i="1" spc="-114" dirty="0" err="1">
                <a:solidFill>
                  <a:srgbClr val="A72D46"/>
                </a:solidFill>
                <a:latin typeface="Trebuchet MS"/>
                <a:cs typeface="Trebuchet MS"/>
              </a:rPr>
              <a:t>Law</a:t>
            </a:r>
            <a:r>
              <a:rPr lang="it-IT" sz="2400" i="1" spc="-11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srgbClr val="A72D46"/>
                </a:solidFill>
                <a:latin typeface="Trebuchet MS"/>
                <a:cs typeface="Trebuchet MS"/>
              </a:rPr>
              <a:t>29 </a:t>
            </a:r>
            <a:r>
              <a:rPr sz="2400" i="1" spc="-145" dirty="0">
                <a:solidFill>
                  <a:srgbClr val="A72D46"/>
                </a:solidFill>
                <a:latin typeface="Trebuchet MS"/>
                <a:cs typeface="Trebuchet MS"/>
              </a:rPr>
              <a:t>luglio </a:t>
            </a:r>
            <a:r>
              <a:rPr sz="2400" i="1" spc="-165" dirty="0">
                <a:solidFill>
                  <a:srgbClr val="A72D46"/>
                </a:solidFill>
                <a:latin typeface="Trebuchet MS"/>
                <a:cs typeface="Trebuchet MS"/>
              </a:rPr>
              <a:t>2014, </a:t>
            </a:r>
            <a:r>
              <a:rPr sz="2400" i="1" spc="-180" dirty="0">
                <a:solidFill>
                  <a:srgbClr val="A72D46"/>
                </a:solidFill>
                <a:latin typeface="Trebuchet MS"/>
                <a:cs typeface="Trebuchet MS"/>
              </a:rPr>
              <a:t>n. </a:t>
            </a:r>
            <a:r>
              <a:rPr sz="2400" i="1" spc="-165" dirty="0">
                <a:solidFill>
                  <a:srgbClr val="A72D46"/>
                </a:solidFill>
                <a:latin typeface="Trebuchet MS"/>
                <a:cs typeface="Trebuchet MS"/>
              </a:rPr>
              <a:t>106, </a:t>
            </a:r>
            <a:r>
              <a:rPr sz="2400" i="1" spc="-110" dirty="0">
                <a:solidFill>
                  <a:srgbClr val="A72D46"/>
                </a:solidFill>
                <a:latin typeface="Trebuchet MS"/>
                <a:cs typeface="Trebuchet MS"/>
              </a:rPr>
              <a:t>"Disposizioni </a:t>
            </a:r>
            <a:r>
              <a:rPr sz="2400" i="1" spc="-170" dirty="0">
                <a:solidFill>
                  <a:srgbClr val="A72D46"/>
                </a:solidFill>
                <a:latin typeface="Trebuchet MS"/>
                <a:cs typeface="Trebuchet MS"/>
              </a:rPr>
              <a:t>urgenti </a:t>
            </a:r>
            <a:r>
              <a:rPr sz="2400" i="1" spc="-180" dirty="0">
                <a:solidFill>
                  <a:srgbClr val="A72D46"/>
                </a:solidFill>
                <a:latin typeface="Trebuchet MS"/>
                <a:cs typeface="Trebuchet MS"/>
              </a:rPr>
              <a:t>per </a:t>
            </a:r>
            <a:r>
              <a:rPr sz="2400" i="1" spc="-105" dirty="0">
                <a:solidFill>
                  <a:srgbClr val="A72D46"/>
                </a:solidFill>
                <a:latin typeface="Trebuchet MS"/>
                <a:cs typeface="Trebuchet MS"/>
              </a:rPr>
              <a:t>la </a:t>
            </a:r>
            <a:r>
              <a:rPr sz="2400" i="1" spc="-210" dirty="0">
                <a:solidFill>
                  <a:srgbClr val="A72D46"/>
                </a:solidFill>
                <a:latin typeface="Trebuchet MS"/>
                <a:cs typeface="Trebuchet MS"/>
              </a:rPr>
              <a:t>tutela </a:t>
            </a:r>
            <a:r>
              <a:rPr sz="2400" i="1" spc="-185" dirty="0">
                <a:solidFill>
                  <a:srgbClr val="A72D46"/>
                </a:solidFill>
                <a:latin typeface="Trebuchet MS"/>
                <a:cs typeface="Trebuchet MS"/>
              </a:rPr>
              <a:t>del </a:t>
            </a:r>
            <a:r>
              <a:rPr sz="2400" i="1" spc="-155" dirty="0">
                <a:solidFill>
                  <a:srgbClr val="A72D46"/>
                </a:solidFill>
                <a:latin typeface="Trebuchet MS"/>
                <a:cs typeface="Trebuchet MS"/>
              </a:rPr>
              <a:t>patrimonio  </a:t>
            </a:r>
            <a:r>
              <a:rPr sz="2400" i="1" spc="-185" dirty="0">
                <a:solidFill>
                  <a:srgbClr val="A72D46"/>
                </a:solidFill>
                <a:latin typeface="Trebuchet MS"/>
                <a:cs typeface="Trebuchet MS"/>
              </a:rPr>
              <a:t>culturale,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80" dirty="0">
                <a:solidFill>
                  <a:srgbClr val="A72D46"/>
                </a:solidFill>
                <a:latin typeface="Trebuchet MS"/>
                <a:cs typeface="Trebuchet MS"/>
              </a:rPr>
              <a:t>lo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srgbClr val="A72D46"/>
                </a:solidFill>
                <a:latin typeface="Trebuchet MS"/>
                <a:cs typeface="Trebuchet MS"/>
              </a:rPr>
              <a:t>sviluppo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50" dirty="0">
                <a:solidFill>
                  <a:srgbClr val="A72D46"/>
                </a:solidFill>
                <a:latin typeface="Trebuchet MS"/>
                <a:cs typeface="Trebuchet MS"/>
              </a:rPr>
              <a:t>della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55" dirty="0">
                <a:solidFill>
                  <a:srgbClr val="A72D46"/>
                </a:solidFill>
                <a:latin typeface="Trebuchet MS"/>
                <a:cs typeface="Trebuchet MS"/>
              </a:rPr>
              <a:t>cultura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rgbClr val="A72D46"/>
                </a:solidFill>
                <a:latin typeface="Trebuchet MS"/>
                <a:cs typeface="Trebuchet MS"/>
              </a:rPr>
              <a:t>e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204" dirty="0">
                <a:solidFill>
                  <a:srgbClr val="A72D46"/>
                </a:solidFill>
                <a:latin typeface="Trebuchet MS"/>
                <a:cs typeface="Trebuchet MS"/>
              </a:rPr>
              <a:t>il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srgbClr val="A72D46"/>
                </a:solidFill>
                <a:latin typeface="Trebuchet MS"/>
                <a:cs typeface="Trebuchet MS"/>
              </a:rPr>
              <a:t>rilancio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85" dirty="0">
                <a:solidFill>
                  <a:srgbClr val="A72D46"/>
                </a:solidFill>
                <a:latin typeface="Trebuchet MS"/>
                <a:cs typeface="Trebuchet MS"/>
              </a:rPr>
              <a:t>del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lang="it-IT" sz="2400" i="1" spc="-165" dirty="0">
                <a:solidFill>
                  <a:srgbClr val="A72D46"/>
                </a:solidFill>
                <a:latin typeface="Trebuchet MS"/>
                <a:cs typeface="Trebuchet MS"/>
              </a:rPr>
              <a:t>Turismo</a:t>
            </a:r>
            <a:r>
              <a:rPr lang="it-IT" sz="2400" i="1" spc="-110" dirty="0">
                <a:solidFill>
                  <a:srgbClr val="A72D46"/>
                </a:solidFill>
                <a:latin typeface="Trebuchet MS"/>
                <a:cs typeface="Trebuchet MS"/>
              </a:rPr>
              <a:t>"</a:t>
            </a:r>
            <a:r>
              <a:rPr sz="2400" i="1" spc="-165" dirty="0">
                <a:solidFill>
                  <a:srgbClr val="A72D46"/>
                </a:solidFill>
                <a:latin typeface="Trebuchet MS"/>
                <a:cs typeface="Trebuchet MS"/>
              </a:rPr>
              <a:t>,</a:t>
            </a:r>
            <a:r>
              <a:rPr sz="2400" i="1" spc="-490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55" dirty="0">
                <a:solidFill>
                  <a:srgbClr val="A72D46"/>
                </a:solidFill>
                <a:latin typeface="Trebuchet MS"/>
                <a:cs typeface="Trebuchet MS"/>
              </a:rPr>
              <a:t>articolo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409" dirty="0">
                <a:solidFill>
                  <a:srgbClr val="A72D46"/>
                </a:solidFill>
                <a:latin typeface="Trebuchet MS"/>
                <a:cs typeface="Trebuchet MS"/>
              </a:rPr>
              <a:t>1,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sz="2400" i="1" spc="-110" dirty="0">
                <a:solidFill>
                  <a:srgbClr val="A72D46"/>
                </a:solidFill>
                <a:latin typeface="Trebuchet MS"/>
                <a:cs typeface="Trebuchet MS"/>
              </a:rPr>
              <a:t>comma</a:t>
            </a:r>
            <a:r>
              <a:rPr sz="2400" i="1" spc="-254" dirty="0">
                <a:solidFill>
                  <a:srgbClr val="A72D46"/>
                </a:solidFill>
                <a:latin typeface="Trebuchet MS"/>
                <a:cs typeface="Trebuchet MS"/>
              </a:rPr>
              <a:t> </a:t>
            </a:r>
            <a:r>
              <a:rPr lang="it-IT" sz="2400" i="1" spc="-245" dirty="0">
                <a:solidFill>
                  <a:srgbClr val="A72D46"/>
                </a:solidFill>
                <a:latin typeface="Trebuchet MS"/>
                <a:cs typeface="Trebuchet MS"/>
              </a:rPr>
              <a:t>1</a:t>
            </a:r>
            <a:r>
              <a:rPr sz="2400" i="1" spc="-245" dirty="0">
                <a:solidFill>
                  <a:srgbClr val="A72D46"/>
                </a:solidFill>
                <a:latin typeface="Trebuchet MS"/>
                <a:cs typeface="Trebuchet MS"/>
              </a:rPr>
              <a:t>: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5119985" cy="2823845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7092" y="327317"/>
            <a:ext cx="13182600" cy="2169234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algn="ctr"/>
            <a:r>
              <a:rPr lang="en-US" dirty="0"/>
              <a:t>Art Bonus: a tax bonus for those who support culture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057980-058E-4B0E-8173-3EB54727361D}"/>
              </a:ext>
            </a:extLst>
          </p:cNvPr>
          <p:cNvSpPr/>
          <p:nvPr/>
        </p:nvSpPr>
        <p:spPr>
          <a:xfrm>
            <a:off x="552450" y="4584700"/>
            <a:ext cx="13716000" cy="552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This law introduces a new favorable tax regime for those who support culture with charitable donations.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It's called Art Bonus, and it is a tax credit equal to 65 % of charitable contributions that individuals or companies make mainly in favor of public cultural heritage.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The Art Bonus is revolutionary for our country, which has a unique cultural heritage: every citizen can contribute to protecting Italy’s cultural heritage, and passing it on to the next generations with this simple gesture.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 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5119985" cy="2823845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3450" y="655993"/>
            <a:ext cx="13354685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algn="ctr"/>
            <a:r>
              <a:rPr lang="en-US" dirty="0"/>
              <a:t>Where it applies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233517-A3DE-4469-AD1E-F9CCBFB70D4E}"/>
              </a:ext>
            </a:extLst>
          </p:cNvPr>
          <p:cNvSpPr/>
          <p:nvPr/>
        </p:nvSpPr>
        <p:spPr>
          <a:xfrm>
            <a:off x="933450" y="3454438"/>
            <a:ext cx="13507085" cy="651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The tax credit “Art Bonus” is granted to individuals, to non-profit organizations and businesses for charitable contributions destined to the following:</a:t>
            </a: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-maintenance, protection and restoration of public cultural works (</a:t>
            </a:r>
            <a:r>
              <a:rPr lang="en-US" sz="3000" i="1" dirty="0" err="1">
                <a:solidFill>
                  <a:srgbClr val="A72D46"/>
                </a:solidFill>
                <a:latin typeface="Arial"/>
                <a:cs typeface="Arial"/>
              </a:rPr>
              <a:t>eg</a:t>
            </a: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. monuments, historic buildings, works of art) ;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-support of public cultural institutions (</a:t>
            </a:r>
            <a:r>
              <a:rPr lang="en-US" sz="3000" i="1" dirty="0" err="1">
                <a:solidFill>
                  <a:srgbClr val="A72D46"/>
                </a:solidFill>
                <a:latin typeface="Arial"/>
                <a:cs typeface="Arial"/>
              </a:rPr>
              <a:t>eg</a:t>
            </a: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. museums,  libraries, archives, archaeological areas and parks), opera/symphonic foundations, traditional theater and other music, dance, theater institutions;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-realization, restoration and upgrading of facilities of public institutions dedicated to performances.</a:t>
            </a: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Not only investment in tangible assets but also cultural activities that are driving growth, in today’s creative economy  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5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5119985" cy="2823845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250" y="393700"/>
            <a:ext cx="13582650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marL="727075" algn="ctr">
              <a:lnSpc>
                <a:spcPct val="100000"/>
              </a:lnSpc>
            </a:pPr>
            <a:r>
              <a:rPr lang="it-IT" spc="-515" dirty="0">
                <a:latin typeface="Arial"/>
                <a:cs typeface="Arial"/>
              </a:rPr>
              <a:t>Critical success </a:t>
            </a:r>
            <a:r>
              <a:rPr lang="it-IT" spc="-515" dirty="0" err="1">
                <a:latin typeface="Arial"/>
                <a:cs typeface="Arial"/>
              </a:rPr>
              <a:t>factors</a:t>
            </a:r>
            <a:r>
              <a:rPr lang="it-IT" spc="-515" dirty="0">
                <a:latin typeface="Arial"/>
                <a:cs typeface="Arial"/>
              </a:rPr>
              <a:t> to make </a:t>
            </a:r>
            <a:r>
              <a:rPr lang="it-IT" spc="-515" dirty="0" err="1">
                <a:latin typeface="Arial"/>
                <a:cs typeface="Arial"/>
              </a:rPr>
              <a:t>it</a:t>
            </a:r>
            <a:r>
              <a:rPr lang="it-IT" spc="-515" dirty="0">
                <a:latin typeface="Arial"/>
                <a:cs typeface="Arial"/>
              </a:rPr>
              <a:t> </a:t>
            </a:r>
            <a:r>
              <a:rPr lang="it-IT" spc="-515" dirty="0" err="1">
                <a:latin typeface="Arial"/>
                <a:cs typeface="Arial"/>
              </a:rPr>
              <a:t>works</a:t>
            </a:r>
            <a:r>
              <a:rPr lang="it-IT" spc="-515" dirty="0">
                <a:latin typeface="Arial"/>
                <a:cs typeface="Arial"/>
              </a:rPr>
              <a:t>  </a:t>
            </a:r>
            <a:endParaRPr spc="-365" dirty="0">
              <a:latin typeface="Arial"/>
              <a:cs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128F27F-AF2F-47D9-8FDA-51C8C6B16A4A}"/>
              </a:ext>
            </a:extLst>
          </p:cNvPr>
          <p:cNvSpPr/>
          <p:nvPr/>
        </p:nvSpPr>
        <p:spPr>
          <a:xfrm>
            <a:off x="438150" y="3217545"/>
            <a:ext cx="14173200" cy="712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3200" dirty="0"/>
            </a:br>
            <a:r>
              <a:rPr lang="en-US" sz="3600" i="1" dirty="0">
                <a:solidFill>
                  <a:srgbClr val="A72D46"/>
                </a:solidFill>
                <a:latin typeface="Arial"/>
                <a:cs typeface="Arial"/>
              </a:rPr>
              <a:t>Associate a support service to the law</a:t>
            </a: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: in this case the </a:t>
            </a:r>
            <a:r>
              <a:rPr lang="en-US" sz="3000" i="1" dirty="0" err="1">
                <a:solidFill>
                  <a:srgbClr val="A72D46"/>
                </a:solidFill>
                <a:latin typeface="Arial"/>
                <a:cs typeface="Arial"/>
              </a:rPr>
              <a:t>MiBACT</a:t>
            </a: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 in-house company Ales has been the public-private interface promoting and monitoring the law and its implementation.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en-US" sz="3600" i="1" dirty="0">
                <a:solidFill>
                  <a:srgbClr val="A72D46"/>
                </a:solidFill>
                <a:latin typeface="Arial"/>
                <a:cs typeface="Arial"/>
              </a:rPr>
              <a:t>Minimal bureaucracy:  </a:t>
            </a:r>
            <a:r>
              <a:rPr lang="en-US" sz="3600" i="1" dirty="0">
                <a:solidFill>
                  <a:srgbClr val="A72D46"/>
                </a:solidFill>
                <a:latin typeface="Arial"/>
                <a:cs typeface="Arial"/>
              </a:rPr>
              <a:t>Make easy to donate</a:t>
            </a:r>
            <a:endParaRPr lang="it-IT" sz="36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When identified a cultural work to which the donor would like to contribute, he/she should make a money transfer (through a bank, post office, debit or credit and debit cards, bank checks), and save the receipt of the Art Bonus transaction to take advantage of the tax benefits.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000" i="1" dirty="0">
                <a:solidFill>
                  <a:srgbClr val="A72D46"/>
                </a:solidFill>
                <a:latin typeface="Arial"/>
                <a:cs typeface="Arial"/>
              </a:rPr>
              <a:t> 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i="1" dirty="0">
                <a:solidFill>
                  <a:srgbClr val="A72D46"/>
                </a:solidFill>
                <a:latin typeface="Arial"/>
                <a:cs typeface="Arial"/>
              </a:rPr>
              <a:t>Transparency: </a:t>
            </a:r>
            <a:r>
              <a:rPr lang="en-US" altLang="en-US" sz="3000" i="1" dirty="0">
                <a:solidFill>
                  <a:srgbClr val="A72D46"/>
                </a:solidFill>
                <a:latin typeface="Arial"/>
                <a:cs typeface="Arial"/>
              </a:rPr>
              <a:t>all collections and donations can be consulted on the website www.artbonus.gov.it</a:t>
            </a:r>
            <a:endParaRPr lang="it-IT" sz="3000" i="1" dirty="0">
              <a:solidFill>
                <a:srgbClr val="A72D46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9B4F36-AE5A-4FD2-8D1C-BE356DE6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7813388"/>
            <a:ext cx="65" cy="4039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" rIns="0" bIns="-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i="1" dirty="0">
              <a:solidFill>
                <a:srgbClr val="A72D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3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0208652"/>
            <a:ext cx="14323569" cy="484748"/>
          </a:xfrm>
          <a:prstGeom prst="rect">
            <a:avLst/>
          </a:prstGeom>
          <a:solidFill>
            <a:srgbClr val="E8E3D2"/>
          </a:solidFill>
        </p:spPr>
        <p:txBody>
          <a:bodyPr vert="horz" wrap="square" lIns="0" tIns="205740" rIns="0" bIns="0" rtlCol="0">
            <a:spAutoFit/>
          </a:bodyPr>
          <a:lstStyle/>
          <a:p>
            <a:pPr marL="130175">
              <a:spcBef>
                <a:spcPts val="1620"/>
              </a:spcBef>
            </a:pPr>
            <a:r>
              <a:rPr lang="en-US" altLang="en-US" i="1" dirty="0">
                <a:solidFill>
                  <a:srgbClr val="A72D46"/>
                </a:solidFill>
                <a:latin typeface="Arial"/>
                <a:cs typeface="Arial"/>
              </a:rPr>
              <a:t>Data collected from the database </a:t>
            </a:r>
            <a:r>
              <a:rPr i="1" dirty="0">
                <a:solidFill>
                  <a:srgbClr val="A72D46"/>
                </a:solidFill>
                <a:latin typeface="Arial"/>
                <a:cs typeface="Arial"/>
              </a:rPr>
              <a:t>www.artbonus.gov.it</a:t>
            </a:r>
          </a:p>
        </p:txBody>
      </p:sp>
      <p:sp>
        <p:nvSpPr>
          <p:cNvPr id="3" name="object 3"/>
          <p:cNvSpPr/>
          <p:nvPr/>
        </p:nvSpPr>
        <p:spPr>
          <a:xfrm>
            <a:off x="5715" y="-32066"/>
            <a:ext cx="15119985" cy="1817038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050" y="317500"/>
            <a:ext cx="13469328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lang="it-IT" spc="-114" dirty="0" err="1"/>
              <a:t>Results</a:t>
            </a:r>
            <a:r>
              <a:rPr lang="it-IT" spc="-114" dirty="0"/>
              <a:t> to date: </a:t>
            </a:r>
            <a:r>
              <a:rPr lang="it-IT" spc="-114" dirty="0" err="1"/>
              <a:t>economic</a:t>
            </a:r>
            <a:r>
              <a:rPr lang="it-IT" spc="-114" dirty="0"/>
              <a:t> </a:t>
            </a:r>
            <a:r>
              <a:rPr lang="it-IT" spc="-114" dirty="0" err="1"/>
              <a:t>value</a:t>
            </a:r>
            <a:endParaRPr spc="-1240" dirty="0"/>
          </a:p>
        </p:txBody>
      </p:sp>
      <p:sp>
        <p:nvSpPr>
          <p:cNvPr id="7" name="object 7"/>
          <p:cNvSpPr txBox="1"/>
          <p:nvPr/>
        </p:nvSpPr>
        <p:spPr>
          <a:xfrm>
            <a:off x="400050" y="3055726"/>
            <a:ext cx="4419600" cy="357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en-US" sz="3000" i="1" dirty="0">
                <a:solidFill>
                  <a:srgbClr val="A72D46"/>
                </a:solidFill>
                <a:latin typeface="Arial"/>
                <a:cs typeface="Arial"/>
              </a:rPr>
              <a:t>To date we have reached </a:t>
            </a: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en-US" sz="3000" i="1" dirty="0">
                <a:solidFill>
                  <a:srgbClr val="A72D46"/>
                </a:solidFill>
                <a:latin typeface="Arial"/>
                <a:cs typeface="Arial"/>
              </a:rPr>
              <a:t>380 million charitable donations, </a:t>
            </a: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en-US" sz="3000" i="1" dirty="0">
                <a:solidFill>
                  <a:srgbClr val="A72D46"/>
                </a:solidFill>
                <a:latin typeface="Arial"/>
                <a:cs typeface="Arial"/>
              </a:rPr>
              <a:t>with 1700 beneficiaries, over 2000 interventions and over 12500 patrons </a:t>
            </a:r>
          </a:p>
          <a:p>
            <a:pPr marL="12700">
              <a:lnSpc>
                <a:spcPct val="100000"/>
              </a:lnSpc>
            </a:pPr>
            <a:endParaRPr lang="it-IT" sz="4000" i="1" spc="-90" dirty="0">
              <a:solidFill>
                <a:srgbClr val="A72D46"/>
              </a:solidFill>
              <a:latin typeface="Arial"/>
              <a:cs typeface="Arial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781050" y="5651500"/>
            <a:ext cx="575246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10"/>
              </a:lnSpc>
              <a:spcBef>
                <a:spcPts val="2300"/>
              </a:spcBef>
              <a:tabLst>
                <a:tab pos="242570" algn="l"/>
              </a:tabLst>
            </a:pPr>
            <a:endParaRPr sz="4600" dirty="0">
              <a:latin typeface="Arial"/>
              <a:cs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386CCE-B9B8-4040-9579-CE63619B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945"/>
            <a:ext cx="65" cy="2193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" rIns="0" bIns="-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A0304D-79F1-4D7A-A79C-EBE855E1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945"/>
            <a:ext cx="65" cy="2193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" rIns="0" bIns="-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5BDC396-F2B1-4B60-8100-803AF99FE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7" t="15074" r="11933" b="9065"/>
          <a:stretch/>
        </p:blipFill>
        <p:spPr>
          <a:xfrm>
            <a:off x="5429250" y="2976030"/>
            <a:ext cx="9122919" cy="72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81AE6F-E26B-48CA-AE89-692E426E4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5" t="16666" r="11347" b="2084"/>
          <a:stretch/>
        </p:blipFill>
        <p:spPr>
          <a:xfrm>
            <a:off x="0" y="2298700"/>
            <a:ext cx="14222046" cy="8156761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AB8C01E5-520D-49B9-90BB-5092896FDC20}"/>
              </a:ext>
            </a:extLst>
          </p:cNvPr>
          <p:cNvSpPr/>
          <p:nvPr/>
        </p:nvSpPr>
        <p:spPr>
          <a:xfrm>
            <a:off x="5715" y="-32067"/>
            <a:ext cx="15119985" cy="1797367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4FDF993-F1D7-4F53-9E32-3CFBF050D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8459" y="224428"/>
            <a:ext cx="10345128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marL="1373505" algn="ctr">
              <a:lnSpc>
                <a:spcPct val="100000"/>
              </a:lnSpc>
            </a:pPr>
            <a:r>
              <a:rPr lang="it-IT" spc="-114" dirty="0" err="1"/>
              <a:t>Who</a:t>
            </a:r>
            <a:r>
              <a:rPr lang="it-IT" spc="-114" dirty="0"/>
              <a:t> </a:t>
            </a:r>
            <a:r>
              <a:rPr lang="it-IT" spc="-114" dirty="0" err="1"/>
              <a:t>is</a:t>
            </a:r>
            <a:r>
              <a:rPr lang="it-IT" spc="-114" dirty="0"/>
              <a:t> </a:t>
            </a:r>
            <a:r>
              <a:rPr lang="it-IT" spc="-114" dirty="0" err="1"/>
              <a:t>asking</a:t>
            </a:r>
            <a:endParaRPr spc="-1240" dirty="0"/>
          </a:p>
        </p:txBody>
      </p:sp>
    </p:spTree>
    <p:extLst>
      <p:ext uri="{BB962C8B-B14F-4D97-AF65-F5344CB8AC3E}">
        <p14:creationId xmlns:p14="http://schemas.microsoft.com/office/powerpoint/2010/main" val="152212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9CD3A5-64F2-4172-9D37-2CC97296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8750" r="10762" b="2084"/>
          <a:stretch/>
        </p:blipFill>
        <p:spPr>
          <a:xfrm>
            <a:off x="19050" y="1612900"/>
            <a:ext cx="14558211" cy="8017565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46F49080-3A49-46A9-B409-CD2C39106610}"/>
              </a:ext>
            </a:extLst>
          </p:cNvPr>
          <p:cNvSpPr/>
          <p:nvPr/>
        </p:nvSpPr>
        <p:spPr>
          <a:xfrm>
            <a:off x="0" y="0"/>
            <a:ext cx="15119985" cy="1741576"/>
          </a:xfrm>
          <a:custGeom>
            <a:avLst/>
            <a:gdLst/>
            <a:ahLst/>
            <a:cxnLst/>
            <a:rect l="l" t="t" r="r" b="b"/>
            <a:pathLst>
              <a:path w="15119985" h="2823845">
                <a:moveTo>
                  <a:pt x="0" y="2823273"/>
                </a:moveTo>
                <a:lnTo>
                  <a:pt x="15119985" y="2823273"/>
                </a:lnTo>
                <a:lnTo>
                  <a:pt x="15119985" y="0"/>
                </a:lnTo>
                <a:lnTo>
                  <a:pt x="0" y="0"/>
                </a:lnTo>
                <a:lnTo>
                  <a:pt x="0" y="2823273"/>
                </a:lnTo>
                <a:close/>
              </a:path>
            </a:pathLst>
          </a:custGeom>
          <a:solidFill>
            <a:srgbClr val="A7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095A2FB-CC4A-40EC-9524-7CF3BFA09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5650" y="0"/>
            <a:ext cx="10345128" cy="1284376"/>
          </a:xfrm>
          <a:prstGeom prst="rect">
            <a:avLst/>
          </a:prstGeom>
        </p:spPr>
        <p:txBody>
          <a:bodyPr vert="horz" wrap="square" lIns="0" tIns="395655" rIns="0" bIns="0" rtlCol="0">
            <a:spAutoFit/>
          </a:bodyPr>
          <a:lstStyle/>
          <a:p>
            <a:pPr marL="1373505"/>
            <a:r>
              <a:rPr lang="it-IT" spc="-114" dirty="0" err="1"/>
              <a:t>Who</a:t>
            </a:r>
            <a:r>
              <a:rPr lang="it-IT" spc="-114" dirty="0"/>
              <a:t> </a:t>
            </a:r>
            <a:r>
              <a:rPr lang="it-IT" spc="-114" dirty="0" err="1"/>
              <a:t>is</a:t>
            </a:r>
            <a:r>
              <a:rPr lang="it-IT" spc="-114" dirty="0"/>
              <a:t> </a:t>
            </a:r>
            <a:r>
              <a:rPr lang="it-IT" spc="-114" dirty="0" err="1"/>
              <a:t>giving</a:t>
            </a:r>
            <a:endParaRPr spc="-114" dirty="0"/>
          </a:p>
        </p:txBody>
      </p:sp>
    </p:spTree>
    <p:extLst>
      <p:ext uri="{BB962C8B-B14F-4D97-AF65-F5344CB8AC3E}">
        <p14:creationId xmlns:p14="http://schemas.microsoft.com/office/powerpoint/2010/main" val="415458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8E8853-D0E4-4D5F-9177-1A23C8BF9462}"/>
</file>

<file path=customXml/itemProps2.xml><?xml version="1.0" encoding="utf-8"?>
<ds:datastoreItem xmlns:ds="http://schemas.openxmlformats.org/officeDocument/2006/customXml" ds:itemID="{B0FFA2B0-55D8-47B8-B86F-55DDC0FC2F13}"/>
</file>

<file path=customXml/itemProps3.xml><?xml version="1.0" encoding="utf-8"?>
<ds:datastoreItem xmlns:ds="http://schemas.openxmlformats.org/officeDocument/2006/customXml" ds:itemID="{15408317-021F-4CDB-8EDF-0BF760260C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</TotalTime>
  <Words>525</Words>
  <Application>Microsoft Office PowerPoint</Application>
  <PresentationFormat>Personalizzato</PresentationFormat>
  <Paragraphs>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Art Bonus</vt:lpstr>
      <vt:lpstr>Presentazione standard di PowerPoint</vt:lpstr>
      <vt:lpstr>Art bonus framing </vt:lpstr>
      <vt:lpstr>Art Bonus: a tax bonus for those who support culture</vt:lpstr>
      <vt:lpstr>Where it applies</vt:lpstr>
      <vt:lpstr>Critical success factors to make it works  </vt:lpstr>
      <vt:lpstr>Results to date: economic value</vt:lpstr>
      <vt:lpstr>Who is asking</vt:lpstr>
      <vt:lpstr>Who is giving</vt:lpstr>
      <vt:lpstr>But the most important…social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Stampa</dc:title>
  <dc:creator>cbotti</dc:creator>
  <cp:lastModifiedBy>Carolina Botti</cp:lastModifiedBy>
  <cp:revision>192</cp:revision>
  <cp:lastPrinted>2018-11-21T11:04:40Z</cp:lastPrinted>
  <dcterms:created xsi:type="dcterms:W3CDTF">2015-12-04T10:27:10Z</dcterms:created>
  <dcterms:modified xsi:type="dcterms:W3CDTF">2019-09-24T09:28:10Z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2015-11-25T00:00:00Z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2015-12-04T00:00:00Z</vt:filetime>
  </property>
  <property fmtid="{D5CDD505-2E9C-101B-9397-08002B2CF9AE}" pid="5" name="ContentTypeId">
    <vt:lpwstr>0x0101008454541A46D3E74D9801624A9C0D1CDD</vt:lpwstr>
  </property>
</Properties>
</file>