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5" r:id="rId5"/>
    <p:sldId id="284" r:id="rId6"/>
    <p:sldId id="287" r:id="rId7"/>
    <p:sldId id="28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 Julie" initials="G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0" autoAdjust="0"/>
    <p:restoredTop sz="96261" autoAdjust="0"/>
  </p:normalViewPr>
  <p:slideViewPr>
    <p:cSldViewPr snapToGrid="0">
      <p:cViewPr varScale="1">
        <p:scale>
          <a:sx n="83" d="100"/>
          <a:sy n="83" d="100"/>
        </p:scale>
        <p:origin x="1555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7DFB-E95B-47BA-A3C7-7D0AC89E7EA7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FD49-BA54-4AAD-9957-759C02749D5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DD53-15D9-4432-AA50-D1100E988442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D08F-63D2-4D93-B569-16433D11B15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32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74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40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68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7440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3200" b="1" kern="12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72393" y="6407681"/>
            <a:ext cx="2743200" cy="365125"/>
          </a:xfrm>
        </p:spPr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6" y="-42532"/>
            <a:ext cx="1653734" cy="849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67" y="696446"/>
            <a:ext cx="1653734" cy="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08337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7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04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9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1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9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D5-F665-4419-B092-6832E2374E5D}" type="datetimeFigureOut">
              <a:rPr lang="fr-FR" smtClean="0"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54F8-2A8A-4D90-A82B-1F100662B605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5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FUL4DQPFlMY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5776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9" y="175711"/>
            <a:ext cx="2382477" cy="5209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38469" y="1822123"/>
            <a:ext cx="4125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Trieste,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Italy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26/09/2019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65485" y="943215"/>
            <a:ext cx="72716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tx2"/>
              </a:solidFill>
            </a:endParaRPr>
          </a:p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FINAL EVENT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ChIMERA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 PROJECT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857350" y="3385106"/>
            <a:ext cx="32288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GIORDANO Julie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Project Manager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CCI Nice Côte d’Azur</a:t>
            </a:r>
          </a:p>
          <a:p>
            <a:pPr algn="ctr"/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400" i="1" dirty="0">
                <a:solidFill>
                  <a:schemeClr val="accent5">
                    <a:lumMod val="50000"/>
                  </a:schemeClr>
                </a:solidFill>
              </a:rPr>
              <a:t>Julie.giordano@cote-azur.cci.fr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855005"/>
            <a:ext cx="2211685" cy="9976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4735" t="13801" r="26011" b="4743"/>
          <a:stretch/>
        </p:blipFill>
        <p:spPr>
          <a:xfrm>
            <a:off x="-15063" y="10140"/>
            <a:ext cx="6691667" cy="73777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66DAD9-B7D5-486F-A47F-8520A646A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12" y="5035877"/>
            <a:ext cx="3746000" cy="9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13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hlinkClick r:id="rId2"/>
            <a:extLst>
              <a:ext uri="{FF2B5EF4-FFF2-40B4-BE49-F238E27FC236}">
                <a16:creationId xmlns:a16="http://schemas.microsoft.com/office/drawing/2014/main" id="{32AC58A8-1CBB-4F7F-BD53-2F200DDF3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24" t="14287" r="43450" b="5316"/>
          <a:stretch/>
        </p:blipFill>
        <p:spPr>
          <a:xfrm>
            <a:off x="0" y="-16934"/>
            <a:ext cx="12192000" cy="689186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766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-11693192" y="1593235"/>
            <a:ext cx="70321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Subtitle</a:t>
            </a:r>
            <a:endParaRPr lang="it-IT" sz="2000" b="1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84F95"/>
                </a:solidFill>
                <a:latin typeface="Montserrat" panose="02000505000000020004" pitchFamily="2" charset="0"/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84F95"/>
                </a:solidFill>
                <a:latin typeface="Montserrat" panose="02000505000000020004" pitchFamily="2" charset="0"/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r>
              <a:rPr lang="it-IT" sz="2000" b="1" dirty="0" err="1">
                <a:solidFill>
                  <a:srgbClr val="084F95"/>
                </a:solidFill>
                <a:latin typeface="Montserrat" panose="02000505000000020004" pitchFamily="2" charset="0"/>
              </a:rPr>
              <a:t>Subtitle</a:t>
            </a:r>
            <a:endParaRPr lang="it-IT" sz="2000" b="1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84F95"/>
                </a:solidFill>
                <a:latin typeface="Montserrat" panose="02000505000000020004" pitchFamily="2" charset="0"/>
              </a:rPr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84F95"/>
                </a:solidFill>
                <a:latin typeface="Montserrat" panose="02000505000000020004" pitchFamily="2" charset="0"/>
              </a:rPr>
              <a:t>Text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9" name="Titre 8">
            <a:extLst>
              <a:ext uri="{FF2B5EF4-FFF2-40B4-BE49-F238E27FC236}">
                <a16:creationId xmlns:a16="http://schemas.microsoft.com/office/drawing/2014/main" id="{62B24ABA-B466-486C-944C-1E7A48DB2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15185"/>
            <a:ext cx="10515600" cy="1325563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67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B3EF6C0-F402-4856-A143-5000651930FD}"/>
              </a:ext>
            </a:extLst>
          </p:cNvPr>
          <p:cNvSpPr txBox="1"/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Cannes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Image &amp; Creative Economy Technopole 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2C733C76-7C91-4D30-9BB9-AE9BC1B517B1}"/>
              </a:ext>
            </a:extLst>
          </p:cNvPr>
          <p:cNvSpPr txBox="1"/>
          <p:nvPr/>
        </p:nvSpPr>
        <p:spPr>
          <a:xfrm>
            <a:off x="655321" y="2575033"/>
            <a:ext cx="5120113" cy="4095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ym typeface="Wingdings" panose="05000000000000000000" pitchFamily="2" charset="2"/>
              </a:rPr>
              <a:t>CCI Nice Côte d’Azur answered to the Call for Tenders to Manage “La </a:t>
            </a:r>
            <a:r>
              <a:rPr lang="en-US" sz="2400" dirty="0" err="1">
                <a:sym typeface="Wingdings" panose="05000000000000000000" pitchFamily="2" charset="2"/>
              </a:rPr>
              <a:t>Cité</a:t>
            </a:r>
            <a:r>
              <a:rPr lang="en-US" sz="2400" dirty="0">
                <a:sym typeface="Wingdings" panose="05000000000000000000" pitchFamily="2" charset="2"/>
              </a:rPr>
              <a:t> des </a:t>
            </a:r>
            <a:r>
              <a:rPr lang="en-US" sz="2400" dirty="0" err="1">
                <a:sym typeface="Wingdings" panose="05000000000000000000" pitchFamily="2" charset="2"/>
              </a:rPr>
              <a:t>Entreprises</a:t>
            </a:r>
            <a:r>
              <a:rPr lang="en-US" sz="2400" dirty="0">
                <a:sym typeface="Wingdings" panose="05000000000000000000" pitchFamily="2" charset="2"/>
              </a:rPr>
              <a:t> de </a:t>
            </a:r>
            <a:r>
              <a:rPr lang="en-US" sz="2400" dirty="0" err="1">
                <a:sym typeface="Wingdings" panose="05000000000000000000" pitchFamily="2" charset="2"/>
              </a:rPr>
              <a:t>l’image</a:t>
            </a:r>
            <a:r>
              <a:rPr lang="en-US" sz="2400" dirty="0">
                <a:sym typeface="Wingdings" panose="05000000000000000000" pitchFamily="2" charset="2"/>
              </a:rPr>
              <a:t>” in Cannes :</a:t>
            </a:r>
            <a:endParaRPr lang="en-US" dirty="0">
              <a:sym typeface="Wingdings" panose="05000000000000000000" pitchFamily="2" charset="2"/>
            </a:endParaRPr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Coworking space</a:t>
            </a:r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Incubator</a:t>
            </a:r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Office Space</a:t>
            </a:r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Business Center</a:t>
            </a:r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Maker Space</a:t>
            </a:r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Auditorium</a:t>
            </a:r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Postproduction Studio</a:t>
            </a:r>
          </a:p>
          <a:p>
            <a:pPr marL="5715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…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3" name="Image 2" descr="Une image contenant ciel, extérieur, route, arbre&#10;&#10;Description générée avec un niveau de confiance très élevé">
            <a:extLst>
              <a:ext uri="{FF2B5EF4-FFF2-40B4-BE49-F238E27FC236}">
                <a16:creationId xmlns:a16="http://schemas.microsoft.com/office/drawing/2014/main" id="{6DD6C0D2-8871-42C5-883B-68FE1544D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2" r="22146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4B61A7D-C6E7-4318-B1C1-9A7CDBBA1A7B}"/>
              </a:ext>
            </a:extLst>
          </p:cNvPr>
          <p:cNvSpPr txBox="1"/>
          <p:nvPr/>
        </p:nvSpPr>
        <p:spPr>
          <a:xfrm>
            <a:off x="-1539528" y="1796647"/>
            <a:ext cx="7956096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7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6098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5776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9" y="175711"/>
            <a:ext cx="2382477" cy="5209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38470" y="2305217"/>
            <a:ext cx="4125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Trieste, </a:t>
            </a:r>
            <a:r>
              <a:rPr lang="fr-FR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Italy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  <a:p>
            <a:pPr algn="ctr"/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26/09/2019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65485" y="943215"/>
            <a:ext cx="727165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chemeClr val="tx2"/>
              </a:solidFill>
            </a:endParaRPr>
          </a:p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Event:</a:t>
            </a:r>
          </a:p>
          <a:p>
            <a:pPr algn="ctr"/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FINAL EVENT </a:t>
            </a:r>
            <a:r>
              <a:rPr lang="fr-FR" sz="2000" b="1" dirty="0" err="1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ChIMERA</a:t>
            </a:r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Montserrat" panose="02000505000000020004" pitchFamily="2" charset="0"/>
              </a:rPr>
              <a:t> PROJECT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786909" y="3596513"/>
            <a:ext cx="32288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GIORDANO Julie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Project Manager</a:t>
            </a:r>
          </a:p>
          <a:p>
            <a:pPr algn="ctr"/>
            <a:r>
              <a:rPr lang="fr-FR" sz="1600" dirty="0">
                <a:solidFill>
                  <a:schemeClr val="accent5">
                    <a:lumMod val="50000"/>
                  </a:schemeClr>
                </a:solidFill>
              </a:rPr>
              <a:t>CCI Nice Côte d’Azur</a:t>
            </a:r>
          </a:p>
          <a:p>
            <a:pPr algn="ctr"/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fr-FR" sz="1400" i="1" dirty="0">
                <a:solidFill>
                  <a:schemeClr val="accent5">
                    <a:lumMod val="50000"/>
                  </a:schemeClr>
                </a:solidFill>
              </a:rPr>
              <a:t>Julie.giordano@cote-azur.cci.fr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855005"/>
            <a:ext cx="2211685" cy="9976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4735" t="13801" r="26011" b="4743"/>
          <a:stretch/>
        </p:blipFill>
        <p:spPr>
          <a:xfrm>
            <a:off x="-15063" y="10140"/>
            <a:ext cx="6691667" cy="737775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066DAD9-B7D5-486F-A47F-8520A646AD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312" y="5035877"/>
            <a:ext cx="3746000" cy="93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41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54541A46D3E74D9801624A9C0D1CDD" ma:contentTypeVersion="10" ma:contentTypeDescription="Creare un nuovo documento." ma:contentTypeScope="" ma:versionID="3129170c9bc8ba254425eb015fbee613">
  <xsd:schema xmlns:xsd="http://www.w3.org/2001/XMLSchema" xmlns:xs="http://www.w3.org/2001/XMLSchema" xmlns:p="http://schemas.microsoft.com/office/2006/metadata/properties" xmlns:ns2="e7a0db27-10ea-4bee-a55b-557cf25feab1" xmlns:ns3="be288cff-a629-415c-be04-0c1885cb9aea" targetNamespace="http://schemas.microsoft.com/office/2006/metadata/properties" ma:root="true" ma:fieldsID="e70267ca914d3a1501316aaa8116d091" ns2:_="" ns3:_="">
    <xsd:import namespace="e7a0db27-10ea-4bee-a55b-557cf25feab1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db27-10ea-4bee-a55b-557cf25fe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B8663-A80E-4981-A7A3-9DDF6324DC25}">
  <ds:schemaRefs>
    <ds:schemaRef ds:uri="http://purl.org/dc/terms/"/>
    <ds:schemaRef ds:uri="e7a0db27-10ea-4bee-a55b-557cf25feab1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be288cff-a629-415c-be04-0c1885cb9aea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9B3E35-11CE-4975-81FF-6D122A521ABA}"/>
</file>

<file path=customXml/itemProps3.xml><?xml version="1.0" encoding="utf-8"?>
<ds:datastoreItem xmlns:ds="http://schemas.openxmlformats.org/officeDocument/2006/customXml" ds:itemID="{7E01DAB3-21EA-4891-8CB0-E74510FFCA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102</Words>
  <Application>Microsoft Office PowerPoint</Application>
  <PresentationFormat>Widescreen</PresentationFormat>
  <Paragraphs>43</Paragraphs>
  <Slides>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Montserrat</vt:lpstr>
      <vt:lpstr>Thème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GIORDANO Julie</dc:creator>
  <cp:lastModifiedBy>Elisa Sfiligoi</cp:lastModifiedBy>
  <cp:revision>3</cp:revision>
  <dcterms:created xsi:type="dcterms:W3CDTF">2019-09-24T14:41:48Z</dcterms:created>
  <dcterms:modified xsi:type="dcterms:W3CDTF">2019-09-24T15:35:03Z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0x0101008454541A46D3E74D9801624A9C0D1CDD</vt:lpwstr>
  </property>
</Properties>
</file>